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98" r:id="rId4"/>
    <p:sldId id="297" r:id="rId5"/>
    <p:sldId id="299" r:id="rId6"/>
    <p:sldId id="301" r:id="rId7"/>
    <p:sldId id="300" r:id="rId8"/>
    <p:sldId id="306" r:id="rId9"/>
    <p:sldId id="302" r:id="rId10"/>
    <p:sldId id="303" r:id="rId11"/>
    <p:sldId id="304" r:id="rId12"/>
    <p:sldId id="307" r:id="rId13"/>
    <p:sldId id="308" r:id="rId14"/>
    <p:sldId id="309" r:id="rId15"/>
    <p:sldId id="305" r:id="rId16"/>
    <p:sldId id="310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4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effectLst/>
              </a:rPr>
              <a:t>地标的概念，为什么叫地标</a:t>
            </a:r>
            <a:endParaRPr lang="en-US" altLang="zh-CN" b="1" dirty="0" smtClean="0">
              <a:effectLst/>
            </a:endParaRPr>
          </a:p>
          <a:p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指南测试法：</a:t>
            </a: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强迫测试人员按   用户的使用方式把软件特性串起来测试，同时要求这些特性按用户的真实使用方式相互交互。   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卖点测试法：发现软件最吸引人的这些特性功能，锁定测试范围。卖点测试法的原理取决于销售人员对客户演示过程。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4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1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2.5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地标测试法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5" y="1063380"/>
            <a:ext cx="8893059" cy="5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4" y="1422400"/>
            <a:ext cx="11144400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地标测试法发现的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987424"/>
            <a:ext cx="10515600" cy="49307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举例：</a:t>
            </a:r>
          </a:p>
          <a:p>
            <a:pPr marL="0" indent="0">
              <a:buNone/>
            </a:pPr>
            <a:r>
              <a:rPr lang="zh-CN" altLang="en-US" dirty="0" smtClean="0"/>
              <a:t>　　①地址栏→取消按钮路径</a:t>
            </a:r>
          </a:p>
          <a:p>
            <a:pPr marL="0" indent="0">
              <a:buNone/>
            </a:pPr>
            <a:r>
              <a:rPr lang="zh-CN" altLang="en-US" dirty="0" smtClean="0"/>
              <a:t>　　发现删除地址栏内容后，取消按钮点击失效了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33" y="3294183"/>
            <a:ext cx="7700367" cy="3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地标测试法发现的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②网页工具→翻译条路径</a:t>
            </a:r>
          </a:p>
          <a:p>
            <a:pPr marL="0" indent="0">
              <a:buNone/>
            </a:pPr>
            <a:r>
              <a:rPr lang="zh-CN" altLang="en-US" dirty="0" smtClean="0"/>
              <a:t>　　分享出的网页再用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手机浏览器打开，不能进行自动翻译</a:t>
            </a:r>
          </a:p>
          <a:p>
            <a:pPr marL="0" indent="0">
              <a:buNone/>
            </a:pPr>
            <a:r>
              <a:rPr lang="zh-CN" altLang="en-US" dirty="0" smtClean="0"/>
              <a:t>③多标签→翻译条路径</a:t>
            </a:r>
          </a:p>
          <a:p>
            <a:pPr marL="0" indent="0">
              <a:buNone/>
            </a:pPr>
            <a:r>
              <a:rPr lang="zh-CN" altLang="en-US" dirty="0" smtClean="0"/>
              <a:t>　　多标签的网页，删除一些网页后，点击翻译无效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5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使用地标测试法注意事项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有些应用程序非常大，如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系统，根本不可能想象如何开始地标测试，因为它含有太多的功能，解决这个问题的办法是找一个互补的熟悉另一功能的领域的专家，与其结对测试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5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地标测试法定义</a:t>
            </a:r>
            <a:endParaRPr lang="en-US" altLang="zh-CN" dirty="0" smtClean="0"/>
          </a:p>
          <a:p>
            <a:r>
              <a:rPr lang="zh-CN" altLang="en-US" dirty="0" smtClean="0"/>
              <a:t>地标测试法使用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使用手机自带浏览器做“地标”测试法练习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找出地标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调整地标顺序（更换起点，更换顺序做验证）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视图发现其中由于点击顺序改变引发的问题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7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地标测试法举例</a:t>
            </a:r>
            <a:endParaRPr lang="en-US" altLang="zh-CN" dirty="0" smtClean="0"/>
          </a:p>
          <a:p>
            <a:r>
              <a:rPr lang="zh-CN" altLang="en-US" dirty="0" smtClean="0"/>
              <a:t>地标测试法规则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209" y="1075961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什么是地标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游览北京，计划景点：长城</a:t>
            </a:r>
            <a:r>
              <a:rPr lang="zh-CN" altLang="en-US" dirty="0"/>
              <a:t>，雍和宫，恭王府，故宫，颐和园，清华大学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他们</a:t>
            </a:r>
            <a:r>
              <a:rPr lang="zh-CN" altLang="en-US" dirty="0"/>
              <a:t>具有一样的特性：重要，</a:t>
            </a:r>
            <a:r>
              <a:rPr lang="zh-CN" altLang="en-US" dirty="0" smtClean="0"/>
              <a:t>吸引人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AutoShape 2" descr="http://mmbiz.qpic.cn/mmbiz_png/za53OcOES1Tn294udVWWLHMV8OmlFhVeplicV2MeicsMj5gHhUN1vibAaXicIQDPrPOhL1DLHKn63K170lEV7LWql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84" y="3007107"/>
            <a:ext cx="5121899" cy="32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什么是地标测试法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3366FF"/>
                </a:solidFill>
              </a:rPr>
              <a:t>指南测试法</a:t>
            </a:r>
            <a:r>
              <a:rPr lang="zh-CN" altLang="en-US" dirty="0" smtClean="0"/>
              <a:t>及</a:t>
            </a:r>
            <a:r>
              <a:rPr lang="zh-CN" altLang="en-US" dirty="0" smtClean="0">
                <a:solidFill>
                  <a:srgbClr val="3366FF"/>
                </a:solidFill>
              </a:rPr>
              <a:t>卖点测试法</a:t>
            </a:r>
            <a:r>
              <a:rPr lang="zh-CN" altLang="en-US" dirty="0" smtClean="0"/>
              <a:t>中的标记定义为一个地标，然后随机打乱这些地标的顺序，从一个地标执行到另一个地标来探索应用程序，直到访问了列表中的所有地标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3366FF"/>
                </a:solidFill>
              </a:rPr>
              <a:t>指南测试法</a:t>
            </a:r>
            <a:r>
              <a:rPr lang="zh-CN" altLang="en-US" dirty="0" smtClean="0"/>
              <a:t>：强迫测试人员按用户的使用方式把软件特性串起来测试，同时要求这些特性按用户的真实使用方式相互交互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3366FF"/>
                </a:solidFill>
              </a:rPr>
              <a:t>卖点</a:t>
            </a:r>
            <a:r>
              <a:rPr lang="zh-CN" altLang="en-US" dirty="0">
                <a:solidFill>
                  <a:srgbClr val="3366FF"/>
                </a:solidFill>
              </a:rPr>
              <a:t>测试法</a:t>
            </a:r>
            <a:r>
              <a:rPr lang="zh-CN" altLang="en-US" dirty="0"/>
              <a:t>：发现软件最吸引人的这些特性功能，锁定测试范围。卖点测试法的原理取决于销售人员对客户演示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地标测试法举例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1" y="1089024"/>
            <a:ext cx="4246032" cy="5227109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描述：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</a:t>
            </a:r>
            <a:r>
              <a:rPr lang="zh-CN" altLang="en-US" dirty="0"/>
              <a:t>浏览器中的“自动翻译”功能为例，该功能逻辑为：打开新网页时，判断页面英文文字比例，若满足一定条件时，则自动弹出“翻译询问浮层”，点击翻译按钮后，将网页</a:t>
            </a:r>
            <a:r>
              <a:rPr lang="zh-CN" altLang="en-US" dirty="0" smtClean="0"/>
              <a:t>中的英文</a:t>
            </a:r>
            <a:r>
              <a:rPr lang="zh-CN" altLang="en-US" dirty="0"/>
              <a:t>翻译为中文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89" y="802375"/>
            <a:ext cx="2904762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地标测试法举例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598" y="812021"/>
            <a:ext cx="7833314" cy="5791979"/>
          </a:xfr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13833" y="1122891"/>
            <a:ext cx="2853267" cy="493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对应下图蓝圈内的功能：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5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22" y="1232599"/>
            <a:ext cx="7140221" cy="43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地标测试法设计用例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注意要更换顺序</a:t>
            </a:r>
          </a:p>
          <a:p>
            <a:r>
              <a:rPr lang="zh-CN" altLang="en-US" dirty="0" smtClean="0"/>
              <a:t>注意走遍全部地标</a:t>
            </a:r>
          </a:p>
          <a:p>
            <a:r>
              <a:rPr lang="zh-CN" altLang="en-US" dirty="0" smtClean="0"/>
              <a:t>选择不同的起始点</a:t>
            </a:r>
          </a:p>
          <a:p>
            <a:r>
              <a:rPr lang="zh-CN" altLang="en-US" dirty="0" smtClean="0"/>
              <a:t>在测试过程中考虑增加新的地标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6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地标测试法举例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对应下图蓝圈内的功能：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52" y="1768724"/>
            <a:ext cx="8247868" cy="4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3086</TotalTime>
  <Words>427</Words>
  <Application>Microsoft Office PowerPoint</Application>
  <PresentationFormat>宽屏</PresentationFormat>
  <Paragraphs>59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地标测试法举例</vt:lpstr>
      <vt:lpstr>地标测试法举例</vt:lpstr>
      <vt:lpstr>地标测试法举例</vt:lpstr>
      <vt:lpstr>地标测试法设计用例</vt:lpstr>
      <vt:lpstr>地标测试法举例</vt:lpstr>
      <vt:lpstr>地标测试法举例</vt:lpstr>
      <vt:lpstr>地标测试法举例</vt:lpstr>
      <vt:lpstr>地标测试法发现的bug</vt:lpstr>
      <vt:lpstr>地标测试法发现的bug</vt:lpstr>
      <vt:lpstr>使用地标测试法注意事项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105</cp:revision>
  <dcterms:created xsi:type="dcterms:W3CDTF">2018-07-18T03:20:47Z</dcterms:created>
  <dcterms:modified xsi:type="dcterms:W3CDTF">2019-09-18T02:48:54Z</dcterms:modified>
</cp:coreProperties>
</file>