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82" r:id="rId4"/>
    <p:sldId id="288" r:id="rId5"/>
    <p:sldId id="289" r:id="rId6"/>
    <p:sldId id="283" r:id="rId7"/>
    <p:sldId id="290" r:id="rId8"/>
    <p:sldId id="291" r:id="rId9"/>
    <p:sldId id="292" r:id="rId10"/>
    <p:sldId id="284" r:id="rId11"/>
    <p:sldId id="285" r:id="rId12"/>
    <p:sldId id="286" r:id="rId13"/>
    <p:sldId id="27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95179" autoAdjust="0"/>
  </p:normalViewPr>
  <p:slideViewPr>
    <p:cSldViewPr snapToGrid="0">
      <p:cViewPr varScale="1">
        <p:scale>
          <a:sx n="75" d="100"/>
          <a:sy n="75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765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测试时在第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步骤发现问题</a:t>
            </a:r>
          </a:p>
          <a:p>
            <a:pPr marL="0" indent="0">
              <a:buNone/>
            </a:pPr>
            <a:r>
              <a:rPr lang="zh-CN" altLang="en-US" dirty="0" smtClean="0"/>
              <a:t>　　无网时，输入评论，实际评论个数</a:t>
            </a:r>
            <a:r>
              <a:rPr lang="en-US" altLang="zh-CN" dirty="0" smtClean="0"/>
              <a:t>+1</a:t>
            </a:r>
            <a:r>
              <a:rPr lang="zh-CN" altLang="en-US" dirty="0" smtClean="0"/>
              <a:t>，但是不显示评论信息（说明只计算了评论个数，实际评论并未保存）；联网后，再次查看评论，实际不展示个数和评论信息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121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519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smtClean="0"/>
              <a:t>2.7 </a:t>
            </a:r>
            <a:r>
              <a:rPr lang="zh-CN" altLang="en-US" sz="3600" dirty="0" smtClean="0"/>
              <a:t>探索式软件测试</a:t>
            </a:r>
            <a:r>
              <a:rPr lang="en-US" altLang="zh-CN" sz="3600" dirty="0" smtClean="0"/>
              <a:t>—</a:t>
            </a:r>
            <a:r>
              <a:rPr lang="zh-CN" altLang="en-US" dirty="0"/>
              <a:t>快递</a:t>
            </a:r>
            <a:r>
              <a:rPr lang="zh-CN" altLang="en-US" sz="3600" dirty="0" smtClean="0"/>
              <a:t>测试法</a:t>
            </a:r>
            <a:endParaRPr lang="en-US" altLang="zh-CN" sz="3600" dirty="0" smtClean="0"/>
          </a:p>
          <a:p>
            <a:pPr algn="r"/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快递测试法使用举例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禅道中测试版本、测试计划、测试用例管理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测试版本</a:t>
            </a:r>
            <a:r>
              <a:rPr lang="en-US" altLang="zh-CN" dirty="0" smtClean="0"/>
              <a:t>V1.0.1</a:t>
            </a:r>
            <a:r>
              <a:rPr lang="zh-CN" altLang="en-US" dirty="0" smtClean="0"/>
              <a:t>关联了相应的测试用例，如果将该版本删除，测试用例是否会受影响？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修改关联过多个版本的测试用例，在每个版本下打开是否是修改后的，还是需要手动刷新才能修改？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缺陷关联到某个用例，用例删除后，缺陷会有什么变化？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709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快递测试法概述</a:t>
            </a:r>
            <a:endParaRPr lang="en-US" altLang="zh-CN" dirty="0" smtClean="0"/>
          </a:p>
          <a:p>
            <a:r>
              <a:rPr lang="zh-CN" altLang="en-US" dirty="0" smtClean="0"/>
              <a:t>快递测试法的使用和举例</a:t>
            </a:r>
            <a:endParaRPr lang="en-US" altLang="zh-CN" dirty="0" smtClean="0"/>
          </a:p>
          <a:p>
            <a:r>
              <a:rPr lang="zh-CN" altLang="en-US" dirty="0" smtClean="0"/>
              <a:t>快递测试法重点关注的内容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78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050924"/>
            <a:ext cx="10515600" cy="4930775"/>
          </a:xfrm>
        </p:spPr>
        <p:txBody>
          <a:bodyPr/>
          <a:lstStyle/>
          <a:p>
            <a:r>
              <a:rPr lang="zh-CN" altLang="en-US" dirty="0" smtClean="0"/>
              <a:t>雪梨判作业流程，作业由待审核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已审核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已完成</a:t>
            </a:r>
            <a:endParaRPr lang="en-US" altLang="zh-CN" dirty="0" smtClean="0"/>
          </a:p>
          <a:p>
            <a:r>
              <a:rPr lang="zh-CN" altLang="en-US" dirty="0" smtClean="0"/>
              <a:t>雪梨作业提交后，作业状态的改变</a:t>
            </a:r>
            <a:endParaRPr lang="en-US" altLang="zh-CN" dirty="0" smtClean="0"/>
          </a:p>
          <a:p>
            <a:r>
              <a:rPr lang="zh-CN" altLang="en-US" dirty="0" smtClean="0"/>
              <a:t>商品购买前，购买后，发货前后，签收前后，商品状态（数据）的变化</a:t>
            </a:r>
            <a:endParaRPr lang="en-US" altLang="zh-CN" dirty="0" smtClean="0"/>
          </a:p>
          <a:p>
            <a:r>
              <a:rPr lang="zh-CN" altLang="en-US" dirty="0" smtClean="0"/>
              <a:t>钉钉：请假流程</a:t>
            </a:r>
            <a:endParaRPr lang="en-US" altLang="zh-CN" dirty="0" smtClean="0"/>
          </a:p>
          <a:p>
            <a:r>
              <a:rPr lang="en-US" altLang="zh-CN" dirty="0"/>
              <a:t>……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811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快递测试法概述</a:t>
            </a:r>
            <a:endParaRPr lang="en-US" altLang="zh-CN" dirty="0" smtClean="0"/>
          </a:p>
          <a:p>
            <a:r>
              <a:rPr lang="zh-CN" altLang="en-US" dirty="0" smtClean="0"/>
              <a:t>快递测试法的使用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快递测试法概述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联想快递包裹的处理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上门提取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分发中心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派送到最终目的地</a:t>
            </a:r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1270000" y="2400300"/>
            <a:ext cx="8737600" cy="4241800"/>
            <a:chOff x="1206500" y="1293803"/>
            <a:chExt cx="9156700" cy="5335597"/>
          </a:xfrm>
        </p:grpSpPr>
        <p:sp>
          <p:nvSpPr>
            <p:cNvPr id="5" name="圆角矩形 4"/>
            <p:cNvSpPr/>
            <p:nvPr/>
          </p:nvSpPr>
          <p:spPr>
            <a:xfrm>
              <a:off x="1206500" y="1549400"/>
              <a:ext cx="1714500" cy="863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包裹管理基本设置</a:t>
              </a:r>
              <a:endPara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543300" y="1293803"/>
              <a:ext cx="2108200" cy="12461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包裹入库</a:t>
              </a:r>
              <a:endPara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142536" y="1645251"/>
              <a:ext cx="1904872" cy="11182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包裹出</a:t>
              </a:r>
              <a:r>
                <a:rPr lang="zh-CN" altLang="en-US" sz="24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库取货短信发送</a:t>
              </a:r>
            </a:p>
            <a:p>
              <a:pPr algn="ctr"/>
              <a:endPara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8648700" y="1600200"/>
              <a:ext cx="1714500" cy="863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包裹处理完成</a:t>
              </a:r>
              <a:endPara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543300" y="3429000"/>
              <a:ext cx="1714500" cy="863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消费者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签收</a:t>
              </a:r>
              <a:endPara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6210300" y="3467100"/>
              <a:ext cx="1714500" cy="863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包裹拒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签</a:t>
              </a:r>
              <a:endPara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505200" y="5270500"/>
              <a:ext cx="1714500" cy="863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流程结束</a:t>
              </a:r>
              <a:endPara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6273800" y="5270500"/>
              <a:ext cx="1714500" cy="863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流程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结束</a:t>
              </a:r>
              <a:endPara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13" name="直接箭头连接符 12"/>
            <p:cNvCxnSpPr>
              <a:stCxn id="5" idx="3"/>
            </p:cNvCxnSpPr>
            <p:nvPr/>
          </p:nvCxnSpPr>
          <p:spPr>
            <a:xfrm>
              <a:off x="2921000" y="1981200"/>
              <a:ext cx="584200" cy="127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5600700" y="2070100"/>
              <a:ext cx="584200" cy="127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7924800" y="2095500"/>
              <a:ext cx="584200" cy="127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4508500" y="2628900"/>
              <a:ext cx="12700" cy="6985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4381500" y="4445000"/>
              <a:ext cx="12700" cy="6985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7150100" y="2628900"/>
              <a:ext cx="12700" cy="6985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7023100" y="4445000"/>
              <a:ext cx="12700" cy="6985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/>
            <p:cNvGrpSpPr/>
            <p:nvPr/>
          </p:nvGrpSpPr>
          <p:grpSpPr>
            <a:xfrm>
              <a:off x="2984500" y="2019300"/>
              <a:ext cx="5791200" cy="4610100"/>
              <a:chOff x="2984500" y="2019300"/>
              <a:chExt cx="5791200" cy="4610100"/>
            </a:xfrm>
          </p:grpSpPr>
          <p:cxnSp>
            <p:nvCxnSpPr>
              <p:cNvPr id="21" name="直接连接符 20"/>
              <p:cNvCxnSpPr/>
              <p:nvPr/>
            </p:nvCxnSpPr>
            <p:spPr>
              <a:xfrm>
                <a:off x="7924800" y="3898900"/>
                <a:ext cx="8128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8763000" y="3911600"/>
                <a:ext cx="12700" cy="27178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H="1" flipV="1">
                <a:off x="2984500" y="6502400"/>
                <a:ext cx="5791200" cy="889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 flipV="1">
                <a:off x="2997200" y="2019300"/>
                <a:ext cx="38100" cy="450850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9130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快递测试法概述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快递测试法</a:t>
            </a:r>
            <a:endParaRPr lang="en-US" altLang="zh-CN" dirty="0"/>
          </a:p>
          <a:p>
            <a:pPr lvl="1"/>
            <a:r>
              <a:rPr lang="zh-CN" altLang="en-US" dirty="0"/>
              <a:t>将数据看做</a:t>
            </a:r>
            <a:r>
              <a:rPr lang="zh-CN" altLang="en-US" dirty="0">
                <a:solidFill>
                  <a:srgbClr val="FF0000"/>
                </a:solidFill>
              </a:rPr>
              <a:t>包裹</a:t>
            </a:r>
            <a:r>
              <a:rPr lang="zh-CN" altLang="en-US" dirty="0"/>
              <a:t>，在软件中不断流动，数据从被输入后就开始它的生命周期，先被存储在</a:t>
            </a:r>
            <a:r>
              <a:rPr lang="zh-CN" altLang="en-US" dirty="0">
                <a:solidFill>
                  <a:srgbClr val="FF0000"/>
                </a:solidFill>
              </a:rPr>
              <a:t>内部变量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数据结构</a:t>
            </a:r>
            <a:r>
              <a:rPr lang="zh-CN" altLang="en-US" dirty="0"/>
              <a:t>中，然后在计算中被频繁</a:t>
            </a:r>
            <a:r>
              <a:rPr lang="zh-CN" altLang="en-US" dirty="0">
                <a:solidFill>
                  <a:srgbClr val="FF0000"/>
                </a:solidFill>
              </a:rPr>
              <a:t>操作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修改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zh-CN" altLang="en-US" dirty="0"/>
              <a:t>，最后，这个数据作为</a:t>
            </a:r>
            <a:r>
              <a:rPr lang="zh-CN" altLang="en-US" dirty="0">
                <a:solidFill>
                  <a:srgbClr val="FF0000"/>
                </a:solidFill>
              </a:rPr>
              <a:t>输出</a:t>
            </a:r>
            <a:r>
              <a:rPr lang="zh-CN" altLang="en-US" dirty="0"/>
              <a:t>被“递送”给用户或目的地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087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什么场景使用</a:t>
            </a:r>
            <a:r>
              <a:rPr lang="zh-CN" altLang="en-US" dirty="0"/>
              <a:t>快递测试</a:t>
            </a:r>
            <a:r>
              <a:rPr lang="zh-CN" altLang="en-US" dirty="0" smtClean="0"/>
              <a:t>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　使用场景：</a:t>
            </a:r>
            <a:r>
              <a:rPr lang="zh-CN" altLang="en-US" dirty="0" smtClean="0">
                <a:solidFill>
                  <a:srgbClr val="FF0000"/>
                </a:solidFill>
              </a:rPr>
              <a:t>数据传递路径多、复杂，数据被频繁</a:t>
            </a:r>
            <a:r>
              <a:rPr lang="zh-CN" altLang="en-US" dirty="0" smtClean="0">
                <a:solidFill>
                  <a:srgbClr val="FF0000"/>
                </a:solidFill>
              </a:rPr>
              <a:t>使用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r>
              <a:rPr lang="zh-CN" altLang="en-US" dirty="0" smtClean="0"/>
              <a:t>　例如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：垃圾清理功能（数据的获取、保存、更新、删除、新增）</a:t>
            </a:r>
          </a:p>
          <a:p>
            <a:pPr marL="457200" lvl="1" indent="0">
              <a:buNone/>
            </a:pPr>
            <a:r>
              <a:rPr lang="zh-CN" altLang="en-US" dirty="0" smtClean="0"/>
              <a:t>　例如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：购物网站中联系人地址、电话号码的保存、展示功能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588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快递测试法的使用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使用快递测试法，测试人员应该更专注于数据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确认哪些被存储起来的输入数据并“跟随”它们走遍软件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9833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909300" cy="547687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首先，梳理该数据所有传输的路径，画出流程图</a:t>
            </a:r>
          </a:p>
          <a:p>
            <a:r>
              <a:rPr lang="zh-CN" altLang="en-US" dirty="0" smtClean="0"/>
              <a:t>然后，考虑数据在正常流程、异常流程下的展示，比如：</a:t>
            </a:r>
          </a:p>
          <a:p>
            <a:pPr marL="0" indent="0">
              <a:buNone/>
            </a:pPr>
            <a:r>
              <a:rPr lang="zh-CN" altLang="en-US" dirty="0" smtClean="0"/>
              <a:t>　　</a:t>
            </a:r>
            <a:r>
              <a:rPr lang="en-US" altLang="zh-CN" dirty="0" smtClean="0"/>
              <a:t>1. </a:t>
            </a:r>
            <a:r>
              <a:rPr lang="zh-CN" altLang="en-US" dirty="0" smtClean="0"/>
              <a:t>正常流程下，检查数据输入后各路径下的数据展示和应用正确</a:t>
            </a:r>
          </a:p>
          <a:p>
            <a:pPr marL="0" indent="0">
              <a:buNone/>
            </a:pPr>
            <a:r>
              <a:rPr lang="zh-CN" altLang="en-US" dirty="0" smtClean="0"/>
              <a:t>　　</a:t>
            </a:r>
            <a:r>
              <a:rPr lang="en-US" altLang="zh-CN" dirty="0" smtClean="0"/>
              <a:t>2. </a:t>
            </a:r>
            <a:r>
              <a:rPr lang="zh-CN" altLang="en-US" dirty="0" smtClean="0"/>
              <a:t>在每个流程下，进行数据的增、删、改，检查</a:t>
            </a:r>
            <a:r>
              <a:rPr lang="zh-CN" altLang="en-US" dirty="0" smtClean="0">
                <a:solidFill>
                  <a:srgbClr val="FF0000"/>
                </a:solidFill>
              </a:rPr>
              <a:t>其他路径下数据展示和应用正确</a:t>
            </a:r>
          </a:p>
          <a:p>
            <a:pPr marL="0" indent="0">
              <a:buNone/>
            </a:pPr>
            <a:r>
              <a:rPr lang="zh-CN" altLang="en-US" dirty="0" smtClean="0"/>
              <a:t>　　</a:t>
            </a:r>
            <a:r>
              <a:rPr lang="en-US" altLang="zh-CN" dirty="0" smtClean="0"/>
              <a:t>3. </a:t>
            </a:r>
            <a:r>
              <a:rPr lang="zh-CN" altLang="en-US" dirty="0" smtClean="0"/>
              <a:t>在每个流程下，进行数据的增、删、改，检查重新启动程序，各路径下的</a:t>
            </a:r>
            <a:r>
              <a:rPr lang="zh-CN" altLang="en-US" dirty="0" smtClean="0"/>
              <a:t>数据</a:t>
            </a:r>
            <a:r>
              <a:rPr lang="zh-CN" altLang="en-US" dirty="0" smtClean="0"/>
              <a:t>展示和应用正确</a:t>
            </a:r>
          </a:p>
          <a:p>
            <a:pPr marL="0" indent="0">
              <a:buNone/>
            </a:pPr>
            <a:r>
              <a:rPr lang="zh-CN" altLang="en-US" dirty="0" smtClean="0"/>
              <a:t>　　</a:t>
            </a:r>
            <a:r>
              <a:rPr lang="en-US" altLang="zh-CN" dirty="0" smtClean="0"/>
              <a:t>4. </a:t>
            </a:r>
            <a:r>
              <a:rPr lang="zh-CN" altLang="en-US" dirty="0" smtClean="0"/>
              <a:t>在每个流程下，通过</a:t>
            </a:r>
            <a:r>
              <a:rPr lang="zh-CN" altLang="en-US" dirty="0" smtClean="0">
                <a:solidFill>
                  <a:srgbClr val="FF0000"/>
                </a:solidFill>
              </a:rPr>
              <a:t>异常操作</a:t>
            </a:r>
            <a:r>
              <a:rPr lang="zh-CN" altLang="en-US" dirty="0" smtClean="0"/>
              <a:t>场景，导致数据流转中断，检查中断恢复后，数据的流转是否正确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47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举例：测试分析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4394200" cy="4930775"/>
          </a:xfrm>
        </p:spPr>
        <p:txBody>
          <a:bodyPr/>
          <a:lstStyle/>
          <a:p>
            <a:r>
              <a:rPr lang="zh-CN" altLang="en-US" dirty="0" smtClean="0"/>
              <a:t>“浏览器资讯评论”功能测试。在浏览器资讯页面，用户可对资讯内容进行评论并展示评论内容</a:t>
            </a:r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5816600" y="1155700"/>
            <a:ext cx="4775200" cy="5245100"/>
            <a:chOff x="5118100" y="2209800"/>
            <a:chExt cx="4775200" cy="5245100"/>
          </a:xfrm>
        </p:grpSpPr>
        <p:sp>
          <p:nvSpPr>
            <p:cNvPr id="5" name="圆角矩形 4"/>
            <p:cNvSpPr/>
            <p:nvPr/>
          </p:nvSpPr>
          <p:spPr>
            <a:xfrm>
              <a:off x="7162800" y="2209800"/>
              <a:ext cx="2374900" cy="8509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用户输入数据</a:t>
              </a:r>
              <a:endPara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" name="菱形 5"/>
            <p:cNvSpPr/>
            <p:nvPr/>
          </p:nvSpPr>
          <p:spPr>
            <a:xfrm>
              <a:off x="7658100" y="3568700"/>
              <a:ext cx="1587500" cy="16764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是否有网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7581900" y="5537200"/>
              <a:ext cx="2146300" cy="673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上传服务器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7518400" y="6604000"/>
              <a:ext cx="2374900" cy="8509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评论和个数展示在客户端</a:t>
              </a:r>
              <a:endPara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118100" y="4686300"/>
              <a:ext cx="1841500" cy="170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评论保存在本地，本地评论数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+1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H="1">
              <a:off x="8458200" y="3086100"/>
              <a:ext cx="12700" cy="3937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8534400" y="5219700"/>
              <a:ext cx="12700" cy="3937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8636000" y="6235700"/>
              <a:ext cx="12700" cy="3937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组合 31"/>
            <p:cNvGrpSpPr/>
            <p:nvPr/>
          </p:nvGrpSpPr>
          <p:grpSpPr>
            <a:xfrm>
              <a:off x="6019800" y="4356100"/>
              <a:ext cx="1663700" cy="330200"/>
              <a:chOff x="5994400" y="4279900"/>
              <a:chExt cx="1663700" cy="330200"/>
            </a:xfrm>
          </p:grpSpPr>
          <p:cxnSp>
            <p:nvCxnSpPr>
              <p:cNvPr id="21" name="直接连接符 20"/>
              <p:cNvCxnSpPr/>
              <p:nvPr/>
            </p:nvCxnSpPr>
            <p:spPr>
              <a:xfrm flipH="1" flipV="1">
                <a:off x="6019800" y="4343400"/>
                <a:ext cx="1638300" cy="127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endCxn id="9" idx="0"/>
              </p:cNvCxnSpPr>
              <p:nvPr/>
            </p:nvCxnSpPr>
            <p:spPr>
              <a:xfrm>
                <a:off x="5994400" y="4279900"/>
                <a:ext cx="19050" cy="33020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文本框 32"/>
            <p:cNvSpPr txBox="1"/>
            <p:nvPr/>
          </p:nvSpPr>
          <p:spPr>
            <a:xfrm>
              <a:off x="6413500" y="3898900"/>
              <a:ext cx="787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否</a:t>
              </a:r>
              <a:endPara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420100" y="5092700"/>
              <a:ext cx="787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是</a:t>
              </a:r>
            </a:p>
          </p:txBody>
        </p:sp>
        <p:cxnSp>
          <p:nvCxnSpPr>
            <p:cNvPr id="36" name="肘形连接符 35"/>
            <p:cNvCxnSpPr/>
            <p:nvPr/>
          </p:nvCxnSpPr>
          <p:spPr>
            <a:xfrm flipV="1">
              <a:off x="6845300" y="6007100"/>
              <a:ext cx="1104900" cy="63500"/>
            </a:xfrm>
            <a:prstGeom prst="bentConnector3">
              <a:avLst>
                <a:gd name="adj1" fmla="val 50000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7010400" y="5334000"/>
              <a:ext cx="787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有网</a:t>
              </a:r>
              <a:endPara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725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5324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　　</a:t>
            </a:r>
            <a:r>
              <a:rPr lang="en-US" altLang="zh-CN" dirty="0" smtClean="0"/>
              <a:t>1.  </a:t>
            </a:r>
            <a:r>
              <a:rPr lang="zh-CN" altLang="en-US" dirty="0" smtClean="0"/>
              <a:t>有网时，输入评论，检查评论的展示和个数正确</a:t>
            </a:r>
          </a:p>
          <a:p>
            <a:pPr marL="0" indent="0">
              <a:buNone/>
            </a:pPr>
            <a:r>
              <a:rPr lang="zh-CN" altLang="en-US" dirty="0" smtClean="0"/>
              <a:t>　　</a:t>
            </a:r>
            <a:r>
              <a:rPr lang="en-US" altLang="zh-CN" dirty="0" smtClean="0"/>
              <a:t>2.  </a:t>
            </a:r>
            <a:r>
              <a:rPr lang="zh-CN" altLang="en-US" dirty="0" smtClean="0"/>
              <a:t>有网时，输入评论后删除，检查无评论展示和个数增加</a:t>
            </a:r>
          </a:p>
          <a:p>
            <a:pPr marL="0" indent="0">
              <a:buNone/>
            </a:pPr>
            <a:r>
              <a:rPr lang="zh-CN" altLang="en-US" dirty="0" smtClean="0"/>
              <a:t>　　</a:t>
            </a:r>
            <a:r>
              <a:rPr lang="en-US" altLang="zh-CN" dirty="0" smtClean="0"/>
              <a:t>3. </a:t>
            </a:r>
            <a:r>
              <a:rPr lang="zh-CN" altLang="en-US" dirty="0" smtClean="0"/>
              <a:t>有网时，输入评论后，在服务器修改评论和个数，检查同步至客户端的展示和个数正确</a:t>
            </a:r>
          </a:p>
          <a:p>
            <a:pPr marL="0" indent="0">
              <a:buNone/>
            </a:pPr>
            <a:r>
              <a:rPr lang="zh-CN" altLang="en-US" dirty="0" smtClean="0"/>
              <a:t>　　</a:t>
            </a:r>
            <a:r>
              <a:rPr lang="en-US" altLang="zh-CN" dirty="0" smtClean="0"/>
              <a:t>4. </a:t>
            </a:r>
            <a:r>
              <a:rPr lang="zh-CN" altLang="en-US" dirty="0" smtClean="0"/>
              <a:t>无网时，输入评论，检查本地评论和个数正确展示。联网后，再检查评论，检查评论和个数正确</a:t>
            </a:r>
          </a:p>
          <a:p>
            <a:pPr marL="0" indent="0">
              <a:buNone/>
            </a:pPr>
            <a:r>
              <a:rPr lang="zh-CN" altLang="en-US" dirty="0" smtClean="0"/>
              <a:t>　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816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1648</TotalTime>
  <Words>405</Words>
  <Application>Microsoft Office PowerPoint</Application>
  <PresentationFormat>宽屏</PresentationFormat>
  <Paragraphs>69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快递测试法概述</vt:lpstr>
      <vt:lpstr>快递测试法概述</vt:lpstr>
      <vt:lpstr>什么场景使用快递测试法</vt:lpstr>
      <vt:lpstr>快递测试法的使用</vt:lpstr>
      <vt:lpstr>测试思路</vt:lpstr>
      <vt:lpstr>举例：测试分析</vt:lpstr>
      <vt:lpstr>测试内容</vt:lpstr>
      <vt:lpstr>快递测试法使用举例</vt:lpstr>
      <vt:lpstr>总结</vt:lpstr>
      <vt:lpstr>练习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软件学院教务办</cp:lastModifiedBy>
  <cp:revision>77</cp:revision>
  <dcterms:created xsi:type="dcterms:W3CDTF">2018-07-18T03:20:47Z</dcterms:created>
  <dcterms:modified xsi:type="dcterms:W3CDTF">2019-09-23T07:07:48Z</dcterms:modified>
</cp:coreProperties>
</file>