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ink/ink12.xml" ContentType="application/inkml+xml"/>
  <Override PartName="/ppt/notesSlides/notesSlide11.xml" ContentType="application/vnd.openxmlformats-officedocument.presentationml.notesSlide+xml"/>
  <Override PartName="/ppt/ink/ink13.xml" ContentType="application/inkml+xml"/>
  <Override PartName="/ppt/notesSlides/notesSlide12.xml" ContentType="application/vnd.openxmlformats-officedocument.presentationml.notesSlide+xml"/>
  <Override PartName="/ppt/ink/ink14.xml" ContentType="application/inkml+xml"/>
  <Override PartName="/ppt/notesSlides/notesSlide13.xml" ContentType="application/vnd.openxmlformats-officedocument.presentationml.notesSlide+xml"/>
  <Override PartName="/ppt/ink/ink15.xml" ContentType="application/inkml+xml"/>
  <Override PartName="/ppt/ink/ink16.xml" ContentType="application/inkml+xml"/>
  <Override PartName="/ppt/notesSlides/notesSlide14.xml" ContentType="application/vnd.openxmlformats-officedocument.presentationml.notesSlide+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61" r:id="rId3"/>
    <p:sldId id="297" r:id="rId4"/>
    <p:sldId id="284" r:id="rId5"/>
    <p:sldId id="282" r:id="rId6"/>
    <p:sldId id="290" r:id="rId7"/>
    <p:sldId id="305" r:id="rId8"/>
    <p:sldId id="285" r:id="rId9"/>
    <p:sldId id="298" r:id="rId10"/>
    <p:sldId id="286" r:id="rId11"/>
    <p:sldId id="296" r:id="rId12"/>
    <p:sldId id="291" r:id="rId13"/>
    <p:sldId id="299" r:id="rId14"/>
    <p:sldId id="300" r:id="rId15"/>
    <p:sldId id="301" r:id="rId16"/>
    <p:sldId id="302" r:id="rId17"/>
    <p:sldId id="303" r:id="rId18"/>
    <p:sldId id="304" r:id="rId19"/>
    <p:sldId id="306" r:id="rId20"/>
    <p:sldId id="307" r:id="rId21"/>
    <p:sldId id="308" r:id="rId22"/>
    <p:sldId id="309" r:id="rId23"/>
    <p:sldId id="312" r:id="rId24"/>
    <p:sldId id="313" r:id="rId25"/>
    <p:sldId id="314" r:id="rId26"/>
    <p:sldId id="315" r:id="rId27"/>
    <p:sldId id="316" r:id="rId28"/>
    <p:sldId id="317" r:id="rId29"/>
    <p:sldId id="318" r:id="rId30"/>
    <p:sldId id="283" r:id="rId31"/>
    <p:sldId id="27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85692" autoAdjust="0"/>
  </p:normalViewPr>
  <p:slideViewPr>
    <p:cSldViewPr snapToGrid="0">
      <p:cViewPr varScale="1">
        <p:scale>
          <a:sx n="74" d="100"/>
          <a:sy n="74" d="100"/>
        </p:scale>
        <p:origin x="120" y="54"/>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08:51.531"/>
    </inkml:context>
    <inkml:brush xml:id="br0">
      <inkml:brushProperty name="width" value="0.05292" units="cm"/>
      <inkml:brushProperty name="height" value="0.05292" units="cm"/>
      <inkml:brushProperty name="color" value="#FF0000"/>
    </inkml:brush>
  </inkml:definitions>
  <inkml:trace contextRef="#ctx0" brushRef="#br0">21580 12427 0,'50'25'109,"24"-25"-109,25 50 16,-24-26-16,49 1 15,25 25-15,-25-1 16,-25-49-16,0 0 16,-49 50-16,49-50 15,-25 0-15,26 0 16,-51 0-16,-24 25 16,49-25-16,-49 0 15,0 0 1,49 0-16,-24 0 15,-25 25-15,74-25 16,-25 0-16,26 0 16,-26 0-16,25 0 15,-24 0-15,-1 0 16,25 0 0,-24-25-16,-26 25 15,26 0-15,-1-25 0,1 25 16,-1-25-1,0 25-15,-49-25 16,50 25-16,-26 0 16,1 0-16,-1 0 15,1 0-15,0 0 16,-26 0 15,1 0 0,0 0-31,0 0 16,24-24-16,-24-1 16,25 25 15,-50-25-15,25 25-16,24 0 0,1-25 15,0 0 1,-50 1-1,0-1 1,24-25-16,1 25 16,-25-24-1,0-1-15,25 1 16,0 24-16,0 0 16,-1-25-1,1 1-15,-25 24 16,0 0-16,0 0 15,0 0-15,0-24 16,0-1-16,50 1 16,-50 24-16,0 0 15,0 0-15,0 0 16,0 1-16,0-1 16,0 0-1,0-25 1,0 26-16,0-1 15,0 0-15,-25 0 16,0-24-16,25-1 16,-49-24-16,24 49 15,25 0-15,-50-25 16,1 26-16,49-1 16,-25 0-16,-25 0 15,1 25-15,-51-25 16,26-49-16,-75 49 15,25 0-15,-50 0 16,-74 1 0,100 24-16,-51 0 15,25 0-15,1 0 16,-1 0-16,100 0 16,-50 0-16,49 0 15,26 0-15,-26 0 16,51 0-16,-26 0 15,-25 0-15,51 0 16,-26 0 0,-24 0-16,74 24 15,-50-24 1,0 0-16,1 0 16,-50 0-16,24 0 15,-24 0 1,49 0-16,50 25 15,-24 0-15,-1-25 16,-50 25-16,51-25 31,24 25 1,0-1-1,0 26-16,0-25 17,0 0-17,0 24 1,0-24 0,0 0-16,0 0 15,0 0-15,-25-1 16,25 1-1,0 0 1,0 0-16,0 0 16,0-1-16,0 26 15,0-25 1,-25 0 0,25-1-16,0 1 15,0 50-15,0-51 16,0 51-16,0-26 15,0 1-15,0 0 16,0-26-16,0 51 16,0-26-16,0 1 15,0-25-15,0 0 16,0 0-16,0-1 16,0 1-16,-25 0 765,0 0-749,25 24-16,-24 26 15,24 24-15</inkml:trace>
  <inkml:trace contextRef="#ctx0" brushRef="#br0" timeOffset="6049.1287">19124 2803 0,'0'0'0,"-99"0"15,74 0-15,-49 50 16,74-26 0,-74 26-16,24-50 15,-24 50-15,-1-1 16,1 1-16,49-1 16,25-24-1,-25 25-15,0-25 16,25-1-16,-25-24 15,1 25-15,24 0 16,-25 0-16,0 0 16,0 24-16,0-24 15,1 0 1,24 0 46,24 24-46,-24 26-16,0-100 16,25 149-1,0 25-15,0-149 16,0 49-16,-25 125 16,0-124-16,24 148 15,26 25-15,49 75 16,-49 0-16,-25-174 15,24 173-15,-49-222 16,25-100-16,-25 149 16,25-99-1,-25-1-15,25 26 16,-25 0-16,0-25 16,25-25 93,-25 49-109,0-24 16,24 0-16,-24 24 15,0-24-15,0 0 16,50 49-16,-50-24 15,50-50 32,-26 0-31,150 25-16,49 74 16,-148-99-16,49 25 15,124 0-15,49 49 16,-148-24-16,25-26 15,-50 1-15,-75-25 16,1 0-16,-50 25 63,0 0-17,0-50-30,0 0 0,-50 0-16,26-24 15</inkml:trace>
  <inkml:trace contextRef="#ctx0" brushRef="#br0" timeOffset="7205.3933">20687 4118 0,'25'0'0,"25"0"16,-1 24-1,-24-24-15,0 50 32,0 24-17,24 26-15,-24 73 16,0-123-16,-25 148 15,0-74 1,0 25-16,0-50 16,-25-24-16,-74 24 15,49-25-15,-74 1 16,25-26-16,-50 1 16,75-50-16,-1 25 15,1-25-15,-1 0 16,100 0-16,-50-25 31,1-25-31,-1-24 16,0 24-16,-25-24 15,1 24-15,-1-74 16,25 0-16,25 50 16,0-100-16,0 100 15,0 49-15,25-49 16,0-26-1,49 100-15,1-49 16,-50 24-16,99 0 16,49 25-16,-49 0 0,0 0 15,-24 0-15,-76 0 16,26 25-16,-50 0 16,25-25-1,-25 25-15,49 49 78,-24-24-78,-25-1 16,0-24-16,25 25 16,0-26-16,-25 1 15,0 0 63</inkml:trace>
  <inkml:trace contextRef="#ctx0" brushRef="#br0" timeOffset="10814.7525">15106 6846 0,'0'0'0,"50"25"0,-26-25 16,-24 25 0,25 0-16,-25 24 62,0-24-46,25-25-16,-25 25 15,25 0 1,0-1-16,-1-24 16,-24 25-1,25-25-15,0 25 16,0 0-16,49-25 15,-24 25-15,-25-1 16,24-24-16,1 0 16,0 0-16,-26 25 15,1-25-15,0 0 16,25 0-16,-1 0 16,-24 0-1,25-25 1,-1 25-16,-24-24 15,0 24-15,24-25 16,-49-25 0,50 25-16,0 1 15,-1-51-15,26 75 16,-75-74 0,74 49-16,-74-25 15,25 1 1,-25-26-16,0 1 15,0-1-15,0 1 16,-25 0-16,25-26 16,-50 51-16,26-1 15,-1-24-15,-25 24 16,-24 1-16,49-1 16,-25 25-16,1 0 15,-1 25-15,-24 0 16,24 0-16,-24 0 15,-1 0-15,-24 0 16,25 50-16,-25-25 16,-1-25-16,75 25 15,-49-1-15,-25 26 16,74 0-16,0-1 16,0 1-1,25-1-15,-24 1 16,24 0-1,24 74-15,1-25 0,50 74 16,-1-98-16,25 74 16,50-75-1,-99 25-15,-25-49 16,24-25-16,-24 0 16,0-25-1,0 24-15,-25 1 16,24-25-16,-24 25 62,-49 0-46</inkml:trace>
  <inkml:trace contextRef="#ctx0" brushRef="#br0" timeOffset="13127.3357">5159 9674 0,'25'0'78,"74"0"-62,-24 49-16,49-24 16,-50-25-16,-24 75 15,74-51-15,-75 26 16,100-25-16,25-25 16,49 0-16,-99 25 15,174-25-15,198 49 16,-298-49-1,1 0-15,-1 25 16,-24-25-16,0 25 16,-100-25-16,50 0 15,50 0-15,-75 0 16,99 0-16,26 0 16,24 50-16,-75-26 15,-74 1 1,25-25-16,-74 0 15,49 0 1,-49 0-16,49 0 16,-24-25-16,-1 1 15,0-1-15,-24 0 16,-25 0 0,0-25-1,-1 26-15,-24-1 16,25 0-1,-25-25 1,0-24-16,50 0 16,-25-1-16,-25 1 15,0 24-15,0 1 16,0-1-16,0-24 16,-25-1-16,25 26 15,-75-1-15,26-49 16,-26 49-16,-24-24 15,0-50-15,24 99 16,-24-50-16,50 26 16,-26 49-16,-98-75 15,98 100-15,-123-25 16,-25 0-16,148 0 16,-123 0-16,-50 0 15,74-49-15,75 49 16,49-25-16,-49 0 15,25 25-15,-26 0 16,1 0-16,0 0 16,-25 0-1,-50 0-15,100 25 0,-125-25 32,1 0-17,74 0-15,74 0 16,-123 25-16,-1-1 15,100-24-15,-1 0 16,1 50-16,49-25 16,-49 49-16,-50-74 15,24 0-15,26 0 16,-50 25-16,74-25 16,25 0-16,1 0 15,-26-50-15,25 50 16,-49 0-16,49 0 47,0 25-32,0 0 17,1-25-32,24 25 15,0 0 1,0-1-1,-25 1 1,25 0 0,0 0-1,-25 24 17,25-24-17,-25 0-15,25 0 16,0 0-16,0 24 15,0-24 1,-74 0-16,74 25 16,-25-1-16,25-24 15,0 25-15,0-1 16,0-24-16,0 0 16,0 0-16,0-1 15,0 1 1,0 0-1,0 25 1,0-75 0,0 50 46,25-25-31,-25 24-31,25-24 32,-25 25-1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5:56.687"/>
    </inkml:context>
    <inkml:brush xml:id="br0">
      <inkml:brushProperty name="width" value="0.05292" units="cm"/>
      <inkml:brushProperty name="height" value="0.05292" units="cm"/>
      <inkml:brushProperty name="color" value="#FF0000"/>
    </inkml:brush>
  </inkml:definitions>
  <inkml:trace contextRef="#ctx0" brushRef="#br0">5804 4539 0,'0'25'78,"50"0"-62,74 0-16,124-1 16,-25 1-16,-74-25 15,248 0-15,74 0 16,0 0-16,199 0 15,-248 0 1,248 0-16,-125 0 16,75 0-16,-198 0 0,-99-25 15,-51 25 1,-148 0-16,75 0 0,-50 0 16,-25 0-16,-25 0 15,-25 0-15,-24 0 16,24 0-16,1 0 15,24 0 1,-25 0-16,1-24 16,-1 24-16,1-25 15,-1 25-15,-74-25 16,75 25 0,-1-25-16,-49 25 15,24 0-15,26 0 16,-26 0-1,-24 0-15,0 0 16,0 0-16,0 0 16,-1 0-1,1 0 17,0 0-1,0 0-31,24 0 15,1 0 1,24 0 0,-24 0-16,49 0 15,-24 0-15,-26 0 16,1 0-16,24 0 16,-24 0-1,0 0-15,-1 0 16,26 0-16,-1 0 15,-24 0-15,-1 0 16,26 0-16,24 0 16,-25 0-16,-24 25 15,-1-25-15,1 25 16,24-25-16,-49 0 16,25 0-1,-25 0-15,49 0 16,25 0-16,50 0 15,-74 0-15,24 0 16,25 25-16,-75-25 16,-24 24-16,50-24 15,-26 25-15,100-25 16,-50 0-16,-24 0 16,74 0-16,-25 0 15,49 0 1,1 0-16,24 0 15,-24-25-15,-25 25 16,0 0-16,24 0 16,-74 0-16,-74 0 15,74 0-15,-74 0 16,50 0-16,-1 0 16,-24 0-16,24 25 15,-49-25-15,49 0 16,-24 0-16,-25 0 15,49 0-15,1 0 16,-26 0-16,26 0 16,-26 0-16,1 0 15,-25 0-15,-1 0 16,26 0-16,-25 0 16,24 0-1,1 0 16,24 0-31,1 0 16,-1 0-16,26 0 16,48 0-16,-48 0 15,-1 0-15,25 0 16,25 0-16,-25 0 16,24 0-16,-73 0 15,49 0-15,25 0 16,-25 0-16,0 0 15,-25 25 1,-25 0-16,1-25 16,-1 0-16,-24 0 15,-25 0-15,24 0 16,-24 0-16,0 0 16,0 0-1,-1 0 1188,51 0-1203,74 0 16,24-25-16,26 25 16,24 0-1,50 0-15,49 0 16,-24 0-16,-75 0 15,50 0-15,-50 0 16,-24 0-16,-174 0 16,74 0-16,-25 0 15,-24 0-15,24 0 16,-49-25-16,25 25 16,-26 0-16,1 0 15,0 0-15,0 0 16,24 0-16,1 0 15,-25 0-15,74 0 16,-24 0-16,-1 0 16,-24 0-16,24 0 15,0 0-15,75 0 16,-74 0-16,-1 0 16,0 0-1,-49 0-15,0 0 16,0 0-16</inkml:trace>
  <inkml:trace contextRef="#ctx0" brushRef="#br0" timeOffset="2937.5338">4018 6697 0,'124'0'109,"75"0"-93,-1 0-16,50 0 15,-24-25-15,98 25 16,-24 0-16,74 0 16,25 0-1,-75 0-15,1 0 16,-75 0-16,24 0 15,-48 0-15,-200-49 16,100 49-16,25 0 16,-49 0-16,-26 0 15,0 0-15,26 0 16,-1 0-16,0 0 16,75 0-16,-75-25 15,0 25-15,25 0 16,-49 0-16,24 0 15,-25 0-15,25 0 16,1 0-16,-76-25 16,51 25-16,-50 0 31,49 0-15,-49 0-16,0 0 15,-1 0 1,-48 0-1</inkml:trace>
  <inkml:trace contextRef="#ctx0" brushRef="#br0" timeOffset="7562.5879">15999 10096 0,'74'0'125,"26"0"-109,24 0-16,-25 0 16,50 0-16,24 0 15,26 0-15,-75 0 16,74 0-16,1 0 16,-26 0-16,-49 0 15,75 0-15,-125 0 16,50 0-16,25 0 15,-25 0-15,-25 0 16,25 0-16,-49 0 16,-1 0-1,1 0-15,-1 0 16,0 0-16,1 0 16,-26 0-16,26 0 15,-26 0-15,26 0 16,-1 0-16,25-25 15,1 25-15,-1 0 16,-99-25 0,50 25-16,-26 0 15,51 0-15,24 0 16,0 0-16,-49 0 16,49 0-16,-25 0 15,26 0 1,-26 0-16,0 0 0,75 0 15,-25 0-15,0 0 16,-24-25-16,-51 25 16,75 0-16,-49-25 15,24 25-15,74 0 16,-49 0-16,1-25 16,-76 25-16,75 0 15,-25 0-15,-49-24 16,49 24-1,75-50-15,-1 50 16,26 0-16,-25 0 16,49 0-16,25 0 15,-25 0-15,-25 0 16,26 0-16,-51 0 16,-98 25-16,123 0 15,1-1-15,49-24 16,-50 25-16,75-25 15,-25 25-15,50 0 16,49 0-16,-25 0 16,50-1-16,1 51 15,-125-50-15,24-1 16,-48-24-16,24 0 16,-75 50-16,-24-50 15,0 0-15,0 25 16,-75-25-16,-24 0 15,-25 0 17,-25 25 124,25-1-156,-50 1 16</inkml:trace>
  <inkml:trace contextRef="#ctx0" brushRef="#br0" timeOffset="8799.0575">0 11658 0,'149'0'47,"49"0"-32,1 0-15,98 0 16,1 0-16,0 0 16,49 0-16,-25 0 15,100 0-15,-75 0 16,25 0-16,-49 0 16,-1 0-16,-24 0 15,-25 0-15,-25 0 16,25 0-16,-50 0 15,50 0-15,-50 0 16,-24 0 0,-1 0-16,-24 0 15,-50 0-15,24 0 16,-48 0-16,24 0 16,25 0-16,-50 0 15,25 0-15,74 0 16,-49 0-16,25 0 15,24 0-15,-49 0 16,49 0-16,-24 0 16,-100 0-16,100 0 15,0 0-15,-50 0 16,49 0-16,1 0 16,-100 0-16,50 0 15,-49 0-15,24 0 16,0 0-16,-24 0 15,-26 0-15,26 0 16,-26 0 0,1 0-16,0 0 0</inkml:trace>
  <inkml:trace contextRef="#ctx0" brushRef="#br0" timeOffset="11476.3855">17140 10145 0,'-25'0'47,"75"0"-1,74 0-30,124 0 0,50 0-16,-1 0 0,-49 0 15,25 0-15,124 0 16,-25 0-16,-74 0 16,-1 25-16,-148-25 15,99 0-15,-173 0 16,-26 25-16,150-25 15,-1 25-15,75 24 16,0-49-16,-50 0 16,50 0-16,-149 0 15,25 0-15,49 0 16,25 0-16,1 0 16,-26 0-16,-24 25 15,24-25 1,-24 0-16,24 50 15,-173-50-15,149 0 16,49 24-16,25-24 16,50 0-16,49 25 15,0-25-15,-24 0 16,-1 0-16,-49 0 16,25 0-16,-100 0 15,50 0-15,-49 0 16,49 0-16,-50 0 15,-24 0-15,-25 0 16,-1 0-16,-48 0 16,-76 0-16,26 0 15,49 0-15,-24 0 16,-1 0-16,25 0 16,50 0-16,25 0 15,-25 0 1,24 0-16,26 0 15,-51-25-15,26 1 16,24-1-16,-49-25 16,75-24-16,-76 74 15,-24-50-15,0-24 0,-49 49 16,98-50-16,-98 51 16,24-51-1,50 1-15,25 24 16,-100 25-16,-24-49 15,-1 74-15,-24-74 16,0 49-16,0-25 16,-25 25-16,0-74 15,0 50-15,0-1 16,0-49 0,-25 49-1,-25-74-15,-99-25 16,100 124-16,-100-99 0,-124 50 15,-74-75 1,124 75-16,-25 24 0,124 50 16,-298-74-16,-74 74 15,-25 0-15,74-25 16,125 25-16,-25 0 16,49 0-16,-49 0 15,99 0-15,49 0 16,-49 25-16,50-25 15,24 25-15,50-25 16,-124 0-16,74 24 16,-24-24-1,-25 25-15,-1-25 16,-48 0-16,48 0 16,150 0-16,-50 0 15,-99 0-15,148 0 16,-173 25-16,-25-25 15,1 0-15,24 0 16,49 25-16,-99-25 16,-49 0-16,25 0 15,-26 0-15,1 0 16,49 0-16,-24 0 16,0 0-16,123 0 15,-173 0-15,25 25 16,99-25-16,-50 0 15,-24 0-15,24 0 16,0 0-16,-24 0 16,24 0-16,1 0 15,-26 0-15,1 0 16,49 0 0,-25 0-16,50 0 15,0 0-15,50 24 16,24-24-16,25 0 15,0 25-15,75-25 16,-25 0-16,74 0 16,-50 25-16,26-25 15,-50 0-15,49 25 16,0-25-16,1 0 16,24 74-16,0-74 15,0 0-15,1 0 16,-1 25-16,-25 0 15,25 24 1,1-24-16,-1 0 16,25 0-1,0 24 1,25 1 0,-1 0-16,1-1 15,25 26 1,-25 24-16,24-99 15,-49 50 1,75-1-16,24 50 16,0-24-16,-25-26 31,-49-49-31,174 100 16,-50-51-16,148 1 15,-24-25-15,99 49 16,75-24-16,-26-26 15,-49 51-15,-173-26 16,49 1-16,-75-25 16,26 25-16,-1-50 15,-123 0-15,-1 0 16,-49 0-16,0 0 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6:26.186"/>
    </inkml:context>
    <inkml:brush xml:id="br0">
      <inkml:brushProperty name="width" value="0.05292" units="cm"/>
      <inkml:brushProperty name="height" value="0.05292" units="cm"/>
      <inkml:brushProperty name="color" value="#FF0000"/>
    </inkml:brush>
  </inkml:definitions>
  <inkml:trace contextRef="#ctx0" brushRef="#br0">11559 4837 0,'25'0'78,"99"0"-78,49 0 16,26 0-1,-25 0-15,24 25 16,0-25-16,-24-50 16,-124 25-16,74 25 15,0-25-15,-25 25 16,-25-24-16,-24 24 31,0 0-31,-26 0 16,-24-25-16,25 25 15,0 0 1,0 0-16,24 0 16,-24-25-1,25 25 1,-1 0-1,-24 0-15,50 0 16,24 0-16,0 0 16,-25 0-16,26 0 15,24 0-15,-75-74 16,1 74 0,24 0-16,-24 0 15,-25 0-15,0 0 16,-1 0-1,1 0 1,0 0 0,0 0-16,0 24 15,24-24-15,1 0 16,-25 0-16,-1 0 16,26 25-16,0-25 15,-1 25 1,26 0-1,-26-25-15,-24 0 16,0 0-16,49 25 16,-24-25-16,49 0 15,-24 24-15,24-24 16,0 0 0,-49 0-16,24 0 15,-24 25-15,24-25 16,0 0-16,-24 25 15,24-25-15,-24 25 16,0-25-16,-26 25 16,26-25-16,24 0 15,1 25-15,49-1 16,-74-24-16,24 0 16,-74 25-1,25-25-15,0 0 16,-1 0 46,1 0-46,0 0 0,0 0-16,0 0 15,-1 0 391,1 0-359,25 0 141,24 0-188,-49 25 15,25-25-15,49 0 16,74 0-16,1 0 16,-50 0-16,75 0 15,-125 25-15,124-25 16,-24 0-16,24 25 16,1-1-16,49-24 15,-174 0-15,-24 25 16,148 0-16,1-25 15,-1 0-15,26 25 16,-76-25-16,26 0 16,0 0-16,-150 0 15,100 0 1,25 0-16,-25 0 16,-24-25-16,48 25 15,-123 0-15,74 0 16,1 0-16,-26 0 15,75 0-15,0 0 16,49 0-16,-74 0 16,-25 0-16,-24 0 15,-26 50-15,51-50 16,-51 0-16,26 0 16,-51 0-1,51 0-15,-26 0 16,1 0-16,-25 0 0,0 0 15,49 0 1,25 0-16,-49 0 16,49-25-16,-49 25 15,-25 0-15,24 0 16,-24 0-16,74-50 16,-24 50-1,49 0-15,-25 0 16,74 0-16,-49-25 15,75 25-15,-50 0 16,-25-24-16,49-76 16,26 76-16,-1 24 15,-24-25-15,-25-25 16,49 50-16,1-25 16,-1 25-16,-74 0 15,50 0-15,24-25 16,1 25-16,-26 0 15,1 0 1,-50 0-16,25 0 0,-50 0 16,-49 0-16,49 0 15,-50 0-15,1 0 16,-25 0 0,0 0-16,-1 0 31,1 0-31,0 0 15,0 0 17,-50 25 561,-124 50-577</inkml:trace>
  <inkml:trace contextRef="#ctx0" brushRef="#br0" timeOffset="2908.7616">3101 6176 0,'24'0'109,"125"25"-109,-74 25 16,-1-50-16,100 25 15,-1 74-15,-73-99 16,24 49-16,-50-49 15,25 50-15,-74-50 16,25 25-16,-1 0 16,1-25-16,-25 0 31,-25 24-31,24-24 16,-24 25-1,25 0 1,25-25-1,-1 0-15,-24 0 16,0 0 0,74 50-16,-49-26 15,-25-24 1,99 25-16,25 0 16,-100 0-16,50-25 15,75 0-15,-149 0 16,24 0-16,51 0 15,48 0-15,1 0 16,25 0-16,-25 0 16,0 0-16,-1 0 15,51 0-15,-50 0 16,0 0-16,24 0 16,-98 0-16,49 0 15,-25 0 1,-25 0-16,1 0 0,-1 0 15,-24 0 1,24 0-16,-24 0 16,-26 0-1,26 0 1,-25-25 0,0 25-1</inkml:trace>
  <inkml:trace contextRef="#ctx0" brushRef="#br0" timeOffset="5586.4113">15255 6598 0,'-25'-25'31,"0"25"-15,0 0-16,1 0 16,-1-25-1,-25 25-15,25-24 16,1 24-16,-1 0 16,0-25-1,0 25-15,0 0 31,25-25-15,50 25 172,0 0-188,24 0 15,-49 0-15,0 0 16,173 0-16,-49 0 15,0 0-15,-124 0 16,74 0-16,-50 0 16,-24 0-1,74 0-15,25 0 16,-24 0-16,-1 0 16,-25 0-1,26 0-15,-51 0 16,50 0-16,-24 0 0,49 0 15,-99 0 1,99 0-16,24 0 0,-24 25 16,25-25-16,-25 25 15,25-25-15,-25 0 16,25 0 0,-50 0-16,75 24 15,-75-24-15,0 0 16,25 0-16,25 25 15,25-25-15,-1 25 16,-123-25-16,49 0 16,-24 25-16,73 0 15,-24-25-15,-49 24 16,-1-24 0,-74 25-16,75-25 0,24 0 15,0 0-15,0 0 16,1 0-16,-51 0 15,1 0-15,24 0 16,1 0 0,-1 0-16,-24 0 15,-1 25-15,26-25 16,-26 0-16,1 0 16,24 0-16,1 0 15,-26 0-15,51 0 16,24 0-16,-75 0 15,50 0-15,1 0 16,48 0-16,-48 0 16,-26 0-16,25 0 15,-24 0-15,-1 25 16,25-25-16,1 0 16,-1 0-16,0 0 15,-25 0-15,50 25 16,-24-25-16,-76 0 15,1 0-15,0 0 16,0 0 0,0 0-16,-25 24 359</inkml:trace>
  <inkml:trace contextRef="#ctx0" brushRef="#br0" timeOffset="8087.2074">25078 6201 0,'24'0'63,"1"0"-48,124 50 1,49-1-16,150-24 15,123 0-15,50 49 16,149-74-16,-422 0 16,173 0-16,51 0 15,-175 0-15,1 25 16,-149-25-16,99 0 16,-99 0-1,-25 0-15,-50 0 16,-24 0-16,-26 0 15,1 0-15,-99 50 110,24-50-110</inkml:trace>
  <inkml:trace contextRef="#ctx0" brushRef="#br0" timeOffset="11958.1835">12402 8161 0,'25'0'32,"50"0"-32,-1 0 15,25 0-15,-24 0 16,24 25-16,74-25 15,-49 24-15,-49-24 16,49 0 0,25 0-16,0 25 15,24 0-15,26-25 16,-1 0-16,1 0 16,-26 0-16,26 0 15,-1 0-15,-24 0 16,-75 0-16,0 0 15,0 0-15,-49 0 16,24 0-16,1 0 16,-26 0-16,-24 0 15,0 0 1,49 0-16,-24 0 16,0 0-16,-26 0 62,26 0 32,0 25-94,49-25 15,25 0-15,-50 0 16,75 25-16,50-25 16,-1 0-16,25 0 15,-24 24-15,-75 1 16,49-25-16,-49 0 16,25 0-16,-50 0 15,-24 0-15,24 0 16,-74 0-1,49 0-15,1 0 16,24 0-16,50 25 16,-25-25-16,-25 0 15,0 0-15,-49 0 16,24 0-16,-24 0 16,-1 0-16,1 0 15,-25 0-15,0 0 16,-1 0-16,1 0 15,0 0 1,25 0-16,-26 0 16,1 0-16,25 0 15,-1 0-15,1 0 16,-25 0 0,0 0 577,0 0-593,49 0 16,-24 0-16,24 0 16,0 0-16,1 0 15,-26 0-15</inkml:trace>
  <inkml:trace contextRef="#ctx0" brushRef="#br0" timeOffset="12920.8219">26169 8310 0,'50'0'31,"98"0"-31,100 0 16,-99 74-16,174-74 15,24 0-15,-49 0 16,99 0-16,-125 0 16,51 25-16,148-25 15,0 0 1,-148 25-16,-50-1 16,-100-24-16,-24 0 15,25 0-15,-125 25 16,-24-25-16,0 0 15,-50 0 32,-99 0-47,-49 0 16</inkml:trace>
  <inkml:trace contextRef="#ctx0" brushRef="#br0" timeOffset="14541.4305">3150 9798 0,'25'25'32,"0"-25"-32,49 24 15,75 1-15,-25 25 16,0-25-16,124 24 15,-149-24-15,75-25 16,124 0-16,-100 50 16,-24-1-1,74-24-15,0-25 16,0 25-16,-25-25 16,-173 25-16,99-25 15,49 0-15,75 0 16,-100 0-16,51 0 15,-125 0-15,50 0 16,-50 0-16,-49 0 16,-26 0-16,26 0 15</inkml:trace>
  <inkml:trace contextRef="#ctx0" brushRef="#br0" timeOffset="26646.7466">7317 13767 0,'25'0'47,"74"0"-47,-74 0 15,99-25-15,75 25 16,49 0-16,74 0 16,75-25-16,149 25 15,74 0-15,-74 0 16,-125 0-16,249 0 15,-199 0-15,-49 0 16,124 0-16,-149 0 16,99 0-16,-100 0 15,-23 0-15,-51 0 16,125-25-16,-100 25 16,0-25-16,-49 25 15,-125 0-15,26 0 16,-50 25-16,-25-25 15,-50 25-15,25-25 16,-24 0-16,49 0 16,25 0-16,-50 0 15,-50 0 1,51 0-16,-1 0 16,0 0-16,-74 0 15,24 0 1,-49 25-16,149-25 15,-124 25-15,49-25 16,50 0-16,-24 24 16,73-24-16,-98 0 15,74 0-15,99 25 16,-100-25-16,76 0 16,-26 0-16,25 0 15,1 0-15,48 25 16,1-25-16,-173 0 15,123 0-15,-50 0 16,1 25-16,-50 0 16,-50-25-16,1 0 15,-1 0-15,-74 24 16,25-24-16,0 0 16,0 0-16,24 0 15,-24 0 16,0 0-31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7:10.175"/>
    </inkml:context>
    <inkml:brush xml:id="br0">
      <inkml:brushProperty name="width" value="0.05292" units="cm"/>
      <inkml:brushProperty name="height" value="0.05292" units="cm"/>
      <inkml:brushProperty name="color" value="#FF0000"/>
    </inkml:brush>
  </inkml:definitions>
  <inkml:trace contextRef="#ctx0" brushRef="#br0">5779 6796 0,'75'0'31,"24"0"-31,75 0 16,49 0-16,75 0 15,49 0-15,0 0 16,-24 0-16,-1 0 15,75 0-15,-50 25 16,-24-25-16,-26 0 16,26 0-16,49 0 15,-149 0-15,273 25 16,-49 0-16,-125-25 16,-49-25-16,74 0 15,125 0 1,-150 1-16,-24 24 15,-100 0-15,75 0 16,-50 0-16,0 0 16,-49-25-16,-75 25 15,149 0-15,-173-50 16,-26 50 0,150 25-16,-1 0 0,1 0 15,74-1-15,-50-24 16,50 25-16,-50-25 15,50 0-15,-75 0 16,149 0-16,-49 0 16,25 0-16,-26 0 15,-222 0-15,98 0 16,1 0-16,-50 0 16,-99 0-16,24 0 15,-24 0-15,0 0 63</inkml:trace>
  <inkml:trace contextRef="#ctx0" brushRef="#br0" timeOffset="6944.5516">5928 10368 0,'75'0'109,"-26"0"-93,100 0-16,50 25 15,73-25-15,-73 25 16,74 0-16,-50-25 16,25 25-16,-50-1 15,26-24 1,-26 0-16,50 0 16,-124 0-16,25 0 15,-25 0-15,50-24 16,24 24-16,-148 0 15,74 0-15,25 0 16,-50 0-16,-50 0 16,1 0-16,49 0 15,-24 0-15,24 0 16,0 0-16,0 0 16,50 0-16,-25 0 15,50 0-15,-50 0 16,25 0-16,-25 0 31,0-25-31,49-25 0,-24 50 16,-50-25-16,125 1 15,-125-1-15,124 0 16,-99 0-16,25 25 16,74-25-16,-74 25 15,-50 0-15,-74 0 16,49-24-16,-24-1 15,0 25-15,-26 0 16,1 0-16,0-25 16,0 25-16,0-25 62,0 25-62,-1-25 16,-48 25-16,48 0 31,1 0-31,0-49 31,49 24-15,-24 25-16,-25 0 16,99 0-1,-25 0-15,50 0 16,-50 0-16,25 0 15,0 25-15,-99-25 16,74 25-16,50-1 16,-25-24-16,-74 0 15,123 0-15,-74 0 16,1 0-16,73 0 16,-123 25-16,-25-50 15,148 25-15,-123 0 16,24 0-1,-24 0-15,-25 0 16,24 0-16,26 0 16,-1 0-16,50 0 15,-74 0-15,99 0 16,74 0 0,-49-24-16,-125 24 0,150 0 15,-125 0 1,75 0-16,-25 0 0,49 0 15,-73-25 1,49 25-16,-25 0 0,-75 0 16,26 0-16,49 0 15,24 0-15,-24 0 16,0 0 0,-24 0-16,-1 0 15,0 0-15,-74 0 31,25-25-15,24 25-16,-49 0 16,24 0-1,-24 0-15,0 0 16,0 0 0</inkml:trace>
  <inkml:trace contextRef="#ctx0" brushRef="#br0" timeOffset="12904.4045">8161 6449 0,'0'25'78,"74"-25"-78,100 25 15,74 0 1,149-25-16,148 49 16,348-49-16,100 0 15,-51 0 1,348 0-16,-347 0 15,74 75-15,-124-75 0,-75 49 16,-347-49 0,-173 25-16,24 0 0,-49-25 15,-25-25-15,-49 25 16,-1-50-16,-173 1 16,99 24-16,25 25 15,-75 0 1,-24 0-16,74-25 15,-74 25-15,-1 0 16,-24 0 0,0 0-16,24 0 15,-24 0-15,0 0 32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7:35.862"/>
    </inkml:context>
    <inkml:brush xml:id="br0">
      <inkml:brushProperty name="width" value="0.05292" units="cm"/>
      <inkml:brushProperty name="height" value="0.05292" units="cm"/>
      <inkml:brushProperty name="color" value="#FF0000"/>
    </inkml:brush>
  </inkml:definitions>
  <inkml:trace contextRef="#ctx0" brushRef="#br0">7714 6424 0,'0'25'62,"25"-25"-46,49 50-16,1 24 15,49-24-15,-50 24 16,174 1-16,-173-26 16,272 1-1,-99-50-15,50 25 16,-50-25-16,-25 0 15,-74-25-15,74 25 16,0 0-16,25-25 16,-24 25-16,48 0 15,-48 25-15,73-25 16,-24 0-16,-50 50 16,-24-50-16,-1 0 15,50 0-15,-124 0 16,50 0-16,0 0 15,24 24-15,-74-24 16,50 0-16,-50 0 16,25 0-16,24 0 15,26 0-15,-1 0 16,-99 0 0,100 0-16,-174 0 15,-1 0-15,150 0 16,-75 0-16,-49 0 0,-1 0 15,1 0 1,-25 0-16,25 0 0,24 0 16,0 0-1,1 0 1,24-24-16,-25 24 16,-24 0-16,24 0 15,26 0-15,-26-25 16,50 25-16,-99 0 15,74 0-15,-24 0 16,24 0-16,50 0 16,24-25-16,-24-25 15,25 25-15,-100 1 16,75-1 0,-25 25-16,-25 0 0,50-25 15,-50 25-15,-74 0 16,74-25-16,0 25 15,50 0-15,25-25 16,24 25-16,-49 0 16,50 0-16,-100 25 15,74-25-15,-148 0 16,50 0-16,-1 0 16,-24 0-16,-26 0 15,26 0-15,0 0 31,-25 0-31,49 0 16,0 0-16,26 0 16,48 0-16,-123 0 15,74 25-15,-24-25 16,24 0-16,-25 0 16,-24 0-1,49 0-15,-24 0 16,-1 0-16,50 0 15,0 0-15,-49 0 16,-51 0-16,1 0 16,0 0-16,0 0 47,-25-25-16,25 25 0</inkml:trace>
  <inkml:trace contextRef="#ctx0" brushRef="#br0" timeOffset="5198.2262">6102 10616 0</inkml:trace>
  <inkml:trace contextRef="#ctx0" brushRef="#br0" timeOffset="7386.4747">10046 10691 0,'0'0'0,"25"0"15,0 0 1,-1 0-16,26 49 16,0-49-16,74 25 15,0-25 1,49 25-16,100-25 0,-50 25 15,50-25 1,-50 25-16,50-25 16,-74 0-16,-175 0 15,150 0-15,0 0 16,-50 0-16,25 0 16,-50 0-16,-74 0 31,24 0-31,1 0 15,-25 0 17,-1 0-17,1 0 1,0 0 0,25-25-16,-26 25 15,76-50-15,-1 50 16,-25 0-16,26 0 15,-51 0-15,1 0 16,24 0-16,1 0 16,-1 0-16,0 0 15,50 25-15,0 0 16,0-25-16,25 0 16,50 0-16,-26 0 15,26 0 1,24 0-16,-49 0 15,24 0-15,-24 0 16,-1 0-16,-24 0 16,-124 0-16,74 0 15,25 0-15,0 0 16,0 0-16,-24 0 16,24 0-16,-25 0 15,-50 0-15,26-25 16,-50 25-16,-1 0 15,1 0 1,0 0-16,0 0 16,49 0-1,-24 0-15,-25 0 0,24 0 16,26 0-16,-26-25 16,26 25-16,-1 0 15,50-25-15,-25 25 16,75-24-16,-50 24 15,50 0-15,-1 0 16,-24 0-16,50 0 16,-51 0-1,51 0-15,-26 24 0,26 1 16,-25-25-16,-1 50 16,-24-50-16,25 25 15,24-25-15,-24 0 16,24 24-16,1-24 15,-26 0-15,26 0 16,-75 0-16,99 0 16,-74 0-16,-50 0 15,99 0-15,-24 0 16,-25 0-16,-25 0 16,74 0-16,-24 0 15,-75 0-15,75 0 16,-25 0-16,99 0 15,0 0 1,-50 0-16,1 0 16,-75 0-16,0-24 15,24 24-15,-48 0 16,24-25-16,-25 25 16,-25 0-16,26 0 15,-76 0-15,76 0 16,48 0-16,26 0 15,-50 0-15,0 0 16,25 0-16,-99 0 16,74 0-16,-25 0 15,-74 0-15,24 0 16,50 0-16,-74 0 16,25-25-16,-1 25 15,1-25-15,0 25 16,-26 0-1,26 0-15,-25 0 16,74 0-16,-49 0 0,-1 0 16,26 0-1,-26 0-15,-24 0 0,0 0 16,25 0 0,-26 0-1,1 0 16,-25 25 48</inkml:trace>
  <inkml:trace contextRef="#ctx0" brushRef="#br0" timeOffset="10991.2031">4192 15081 0,'25'0'63,"74"0"-47,75 0-1,-1 0-15,125 0 16,-100 0-16,150 0 15,49 0-15,24 0 16,50 0-16,-148 0 16,24 0-16,50 0 15,-99 0-15,24 0 16,25 25-16,75-25 16,-75 0-16,75-50 15,0 50-15,49 0 16,75 0-16,-174 0 15,-25 0-15,100 0 16,49-49-16,-174 49 16,50 0-16,-25 0 15,150 0-15,73-25 16,-198 25-16,75 0 16,-100-25-16,-49 25 15,24 0-15,50 0 16,-74 0-1,-75 0-15,50 0 16,-224 0-16,75 0 16,-49 0-16,-1 0 15,-24 25-15,-25-25 16,24 0-16,26 0 16,24 0-16,0 0 15,-24 25-15,-1-25 16,-24 0-16,-50 25 15,49-25-15,1 0 16,24 0-16,-24 0 16,24 0-16,-24 0 15,99 0-15,148 0 16,-24 0-16,-25 0 16,124 0-16,-49-25 15,123 25-15,-74 0 16,25-25-1,-124 25-15,50 0 0,-26-25 16,-24 0-16,-99 25 16,-26 0-16,51 0 15,-1 0-15,-24 0 16,0-24-16,-26-1 16,1 25-16,-99-75 15,24 26-15,26 24 16,-1 25-1,99-25-15,-24 25 16,123-49-16,-222 49 16,-1-50-16,-49 50 15,149-74-15,24-50 16,50 24-16,0-24 16,-198 75-1,248-26-15,-174 50 0,49-24 16,-98 24-16,49 25 15,-75-25-15,-24 25 16,49-25-16,26 1 16,24-1-16,25-50 15,24 26-15,-74-1 16,1 25-16,-26 1 16,0-1-16,-49 0 15,0 25-15,0 0 16,-25-25-1,49 0-15,-49-24 16,0-1-16,0 25 16,0-24-16,50-26 15,-25-24-15,-25 49 16,25-49-16,-25 25 16,0-1-1,24 1-15,-24 24 16,0 26-1,25 24 48,-25-25-32,0 74-31,0-73 16,0-1-1,0-25-15,0 25 16,0-24 0,-74-100-16,24 99 15,-74-49-15,-124 25 16,-25-1 0,-24 26-16,-1-26 0,75 50 15,-124 25 1,98 0-16,-48 0 0,-1 0 15,1 0 1,123 0-16,-49 75 0,24-1 16,26 1-1,49-26-15,99-49 16,-99 25-16,24 50 16,-48 24-16,123-99 15,0 49 1,25 1-16,-74 24 15,74-49-15,0 25 16,-25-1-16,25 1 16,0-25-1,0 0 1,0 24-16,0 26 0,0-51 16,0 76-16,0-26 15,25-49-15,49 25 16,-24-26-16,-1 51 15,100-50-15,-50 24 16,50 26-16,74 24 16,50 0-16,-174-74 15,100 49-15,24-24 16,-173-25-16,24-25 16,149 49-16,-74-24 15,-124-25-15,124 0 16,149 0-1,-1 25-15,-24-25 16,-50 0-16,25 0 16,0 0-16,-99 0 15,0 0 1,25 0-16,-26 0 16,-48 0-16,-51 0 0,1 0 15,-25 0-15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8:01.822"/>
    </inkml:context>
    <inkml:brush xml:id="br0">
      <inkml:brushProperty name="width" value="0.05292" units="cm"/>
      <inkml:brushProperty name="height" value="0.05292" units="cm"/>
      <inkml:brushProperty name="color" value="#FF0000"/>
    </inkml:brush>
  </inkml:definitions>
  <inkml:trace contextRef="#ctx0" brushRef="#br0">8682 6152 0,'99'0'78,"0"0"-62,50 24-16,25 1 15,24 0-15,50 25 16,-25-50-16,100 49 15,-75-49 1,49 0-16,1 50 16,-75-1-16,-49-49 15,0 0-15,-26 0 16,-98 0-16,74 0 0,0 0 16,50 0-16,-50 0 15,124 0-15,-50 0 16,25 0-16,50 0 15,-74 0-15,-1 25 16,1-25 0,-75 0-16,49 0 15,1 0-15,24 0 16,-24 0-16,24-25 16,-24 25-16,-100 0 15,26-24-15,173-1 16,24 0-1,-173 25-15,75-25 0,-150 25 16,125 0-16,-25 0 16,-50 0-16,0 0 15,-24 0-15,-1 0 16,0 0-16,26 0 16,48 0-16,-48 0 15,73-25-15,-123 1 16,99-1-16,-100 25 15,100 0-15,-99 0 16,49 0-16,0-25 16,-49 25-16,24 0 15,1 0-15,-26 0 16,50 0 0,-24 0-16,49 0 0,0 0 15,-25 0 1,-24 0-16,-1 25 15,0-25-15,1 25 16,-26-25-16,-24 0 16,25 0-16,-1 0 15,26 0-15,-1 49 16,26-49-16,48 50 16,-24-25-16,75-25 15,-50 24-15,-25-24 16,0 25-16,-50-25 15,-24 0-15,-1 0 16,1 25-16,0-25 16,-1 25-1,1-25-15,24 0 16,25 25-16,1-25 16,-26 0-16,0 0 15,-24 0-15,49 0 16,-24 0-16,-1 0 15,-49 0-15,24 0 16,1 0-16,25 0 16,-1 0-16,0 0 15,1 0-15,-1 0 16,-24 0 0,24 0-16,-24 0 15,-1 0-15,1 0 16,0 24-1,-1-24-15,1 0 16,24 0-16,1 0 16,-26 0-1,-24 0-15,0 25 16,0-25-16,0 0 31,-1 0-31,1 0 16,25 0-16,-25 0 15,-1 0-15,26 0 16,0 0-16,-26 0 16,1 0-1,0 0-15,0 0 32,24 0-32,1 0 15,-25 0-15,0 0 16,24 0-16,-24 0 15,-25 25 267</inkml:trace>
  <inkml:trace contextRef="#ctx0" brushRef="#br0" timeOffset="14172.205">6102 7838 0,'25'0'46,"99"0"-30,74-25-16,100 25 16,0 0-16,-1 0 15,26 0-15,-1-24 16,-247 24-16,148 0 16,-25 0-16,-24 0 15,-75 0-15,0 0 16,-24 0-16,-1 0 15,-24 0-15,-1 0 16,-24 0-16,25 0 16</inkml:trace>
  <inkml:trace contextRef="#ctx0" brushRef="#br0" timeOffset="17776.6363">10939 7987 0,'25'0'109,"49"0"-93,-24 0 0,24 0-16,25 0 15,-24 0-15,24 0 16,-25-25-16,75 25 16,-74-25-16,24 25 15,-25-24-15,-24-1 16,24 25-1,-24 0 1,-1-25-16,1 25 16,25 0-16,-1 0 15,0 0-15,26 0 16,-51 0-16,26 0 16,-1 0-16,0-25 15,-24 25-15,0 0 16,-26 0-16,51 0 31,-1 0-31,50 0 16,50 0-1,24 0-15,26 0 16,-51-25-16,-98 25 16,197 0-16,-73 0 15,-25 0-15,-50 0 16,-25 0-16,-25 0 15,-49 0-15,49 0 16,1 0-16,-26 0 16,26 0-1,24 0-15,0 0 16,-49 0-16,49 0 16,-49 0-16,24 0 15,1 0 1,-26 0-16,50 0 0,-49 0 15,-25 0-15,99 25 16,25-25-16,-25 0 16,25 0-16,-75 0 15,75 0-15,-75 0 16,50 0-16,-49 0 16,-1 0-16,-24 0 15,24 0-15,0 0 16,1 0-1,-1 0-15,26 0 16,24 0-16,-50 0 16,149 0-16,-74 0 15,49 0-15,-24 25 16,25-25-16,-125 0 16,124 0-16,-74 0 15,75 0-15,-26 25 16,-48-25-16,98 0 15,-25 0-15,-49 0 16,99 0-16,-50 0 16,-73 0-16,-26 0 15,-25 0-15,-24 0 16,-25 0 0,-1 0-1,1 0 1,0 0-1,-25-25-15,25 0 16,0 25-16,-1-25 16,1 25-1,0-24-15,0-1 16,24 0 15,-49-25-31,25 26 16,0-26-16,0 0 15,-25 26-15,0-1 16,0-50-16,0 26 16,0 24-16,-50-74 31,1 49-31,-75-49 16,0 0-16,-75 24 15,50-24-15,-99 49 16,25-24-16,173 24 15,-24 26-15,-199-76 16,0 26-16,50 24 16,-25-24-1,74 74-15,-24 0 16,24 0-16,25 0 16,1 0-16,-76 0 0,-48 0 15,23 25-15,1-25 16,0 0-16,50 25 15,-50-25-15,49 0 16,1 0-16,24 0 16,26 0-1,-26 0-15,149 0 16,-99 0-16,-25 24 16,50-24-16,0 0 15,-50 0-15,99 0 16,-98 0-16,123 0 15,-99 25-15,49-25 16,-49 0-16,100 0 16,-101 50-16,1-25 15,75-1 1,-26-24-16,26 50 16,-50 0-16,-1-50 15,1 24-15,99 1 16,-25-25-16,1 0 15,-1 25-15,-25-25 16,50 25 15,0 0-31,0-1 32,0 51-32,0-25 15,25 24-15,0-74 31,0 0-31,-1 0 16,-24 25 0,50 24-1,-25-24 1,24 0-16,51 0 16,24 24-16,-124 1 15,124 0-15,24-26 16,-98 26-1,25-25-15,24 24 16,0 1-16,25-25 16,74 0-16,-49 24 15,74-24-15,150-25 16,-26 0-16,-25 0 16,50 0-16,-74 50 15,24-26-15,-123-24 16,-1 0-16,-24 25 15,-25 0-15,-75-25 16,25 0-16,-49 0 16,24 0-16,100 0 15,0 0-15,24 0 16,25 0 0,1-25-16,-100 25 15,0 0-15,0 0 16,-75 0-16,1 0 15,0 0-15,-26 0 16,26 0-16,-25 0 16,0 0-16,-1 0 15,1-25 1,0 25 0,0 0-1,0 0 16,-1 0-15,1 25-16,0-25 16,49 25-16,1-25 15,-50 0-15,-1 0 16,-48 50 93,24-26-109</inkml:trace>
  <inkml:trace contextRef="#ctx0" brushRef="#br0" timeOffset="20047.615">13866 6573 0,'-25'25'15,"50"-25"17,99 0-17,-25 0 1,25 0-16,50 0 15,99 0-15,-1 0 16,-24 0-16,-24 0 16,98 0-16,-49 25 15,-99-25-15,49 0 16,-49 25-16,-1-25 16,-24 0-1,-25 0-15,-50 0 0,-74-25 16,124 25-1,75-25-15,-25 25 0,24 0 16,-49 0-16,-25 0 16,-25 0-16,50 0 15,-50 0-15,0 0 16,-74 25-16,50-25 16,-1 25-1,-49-1-15,74 1 16,0 0-16,-99 0 15,99 0-15,25-25 16,75 49-16,-26-49 16,-48 0-1,-1 25-15,-75 0 0,-24-25 32,0 25-17,0-25 173,49 0-188,0 0 15,-49 0 1,25 0-16,-1 0 16,-24 25-16,74-25 15,-74 0-15,25 24 16,-1-24-16,-24 0 15,0 0 189,0 25-189,-25 0-15,0 0 31,0 49-31,25 1 16,24 24-16,-49-74 16,0 49-16,0-49 15,25-25-15,0 0 16,-25 25 0,25-25 15,-25 49-31,0-24 15,0 25 1,0-26 0,0 1-1,0 0 1,0 25 0,-25-26-1,25 1-15,-25-25 16,-25 0-1,1 0 1,-1 50-16,25-50 16,-99 25-16,100-25 15,-51 0-15,-49 24 16,25 1-16,-75 0 16,100-25-16,49 0 15,-24 0-15,24 0 63,0 0-32,0 0-31,0-25 16,0 25 46,1 0-46,-1 0-1,0 0 1,25-25 46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9:13.981"/>
    </inkml:context>
    <inkml:brush xml:id="br0">
      <inkml:brushProperty name="width" value="0.05292" units="cm"/>
      <inkml:brushProperty name="height" value="0.05292" units="cm"/>
      <inkml:brushProperty name="color" value="#FF0000"/>
    </inkml:brush>
  </inkml:definitions>
  <inkml:trace contextRef="#ctx0" brushRef="#br0">3473 5035 0,'24'0'296,"1"0"-280,-25 25-16,25 0 16,25-25-16,-26 25 15,26 0-15,25-1 16,73 26-16,51 0 16,49-1-16,0-49 15,124 0-15,-25 0 16,100 0-16,49 0 15,-75 0-15,-172 0 16,172 0-16,-98 0 16,-1 25-16,-49 0 15,0-25-15,-224 25 16,125-25-16,24 24 16,1-24-16,-1 0 15,75 0 1,-248 0-16,149 0 15,-50 25-15,-100 0 16,26-25-16,0 0 16,49 0-16,-49 0 15,-1 0-15,1 0 16,24 0-16,50 0 16,-25 0-16,50 0 15,-50 0 1,-74 0-16,50 0 15,-26 0-15,-24 0 16,0 0-16,0-25 16,99-24-1,-25 24-15,-49 0 16,-50-74-16,24 49 16,51 1-1,-75-26-15,25 26 16,-25-26-16,24 75 15,-24-99-15,0 49 16,0 1 0,0-26-16,0 26 15,0 24-15,0-25 32,0 1-32,0-26 15,0 26-15,-24 24 16,24 0-16,-25-25 15,25 26 1,-50-1 0,50-25-16,0 1 15,-25 49 1,1-75-16,-26 26 16,25-1-16,-74-24 15,0-1-15,24 26 16,75-26-16,-124 25 15,50 1-15,49 49 16,-49-25-16,-1 0 16,1-24-16,-1 49 15,1-50-15,-50 0 16,50 26-16,-1 24 16,50 0-16,-49 0 15,-1 0-15,-49 0 16,50 0-16,0 0 15,-50 49 1,-25 1-16,-25 24 16,100-24-16,-1-1 15,-49 26 1,25-1-16,49-24 16,26 0-16,-1 24 15,-25 0-15,25 1 16,25-26-16,-24 100 0,24-50 15,0-24-15,-25-50 16,25 49 0,0 25-16,74 0 15,1 50-15,-1-25 16,-124-124-16,75 50 16,99 49-16,-99-74 15,74 0-15,25 74 16,-49-99-16,-26 0 15,125 50-15,-75-50 16,100 74-16,-100-74 16,149 50-1,-74-50-15,24 24 0,-99-24 16,75 0-16,-50 0 16,-25 0-16,-25 0 15,-49 0-15,25 0 16</inkml:trace>
  <inkml:trace contextRef="#ctx0" brushRef="#br0" timeOffset="12320.4779">3646 8558 0,'25'0'47,"0"0"-32,25 0-15,24 24 16,0-24 0,75 0-1,124 25-15,0 50 0,198-1 16,75-49-16,24 24 15,26-49-15,-26 75 16,-99-75-16,-198 0 16,0 0-16,-124 0 15,25 0-15,49 0 16,-74 0-16,74 0 16,-25 0-16,-49 0 15,50-25-15,-125 25 16,75 0-16,-75-25 15,1 25-15,24 0 16,-49 0 0,24 0-16,-24 0 15,-26 0-15,26 0 16,-25 0 0,0 0-16,24 0 15,-24 0-15,0 0 16,0-25-16,24 25 15,-24 0-15,25 0 16,-1 0 0,-24 0-16,0 0 15,0 0-15,-1 0 16,1 0 0,-50 0-16,50 0 31,0 0 203,0 0 16,0 0-31</inkml:trace>
  <inkml:trace contextRef="#ctx0" brushRef="#br0" timeOffset="23114.9917">10592 11038 0,'49'0'94,"50"0"-79,-49 0-15,24 0 16,26 0-16,-26 0 15,50 0-15,-25 0 16,-49 0-16,49 0 16,-24 0-1,-51 0-15,26-25 16,-25 25-16,0 0 16,-1 0-16,1 0 15,25 0-15,-25 0 16,24 0-16,-24 0 15,0 0-15,0 0 16,24 0 47,-24 25-48,0-25-15,24 0 16,-24 0-16,0 0 15,0 0 17,0 0 30,-1-25-46,-24 0-1,25 25-15,-25-24 16,0-1 15,0 0-15,0 0-16,0 0 16,0 1-1,25-26-15,-25 0 16,0 1-16,0-1 15,-50-24 1,26-1-16,-1 51 16,0-1-16,-25 0 15,50-25-15,-49 1 16,-1-1 0,25 25-16,1 25 15,-1 0 1,25-49 15,-25 49-15,0 0-1,0 0-15,1 0 32,-1 0-32,-25 0 15,1 0-15,-1 0 16,0 0-16,1 0 15,-1-25-15,1 25 16,-1 0-16,0 0 16,1 0-16,-51 0 15,51 0 17,-75 0-32,99 0 15,-99 0 1,74 0-16,-98 25 15,48 24-15,1-24 16,50 0-16,24-25 16,0 25-16,25 0 31,0-1-15,0 1-1,0 0 1,0 0-16,0 24 15,0-24-15,0 0 16,0 25-16,25-50 31,-25 24 1,0 1-17,25-25 16,-1 25 1,1 0-1,-25 0-15,0-1-16,25 1 15,0 0-15,-25 0 16,25-25-16,-25 25 15,24-1-15,1-24 16,0 0 0,0 0-1,-25 25-15,0 0 16,49 0 0,-49 0-1,50-1 16,-25-24 1,0 0-32,-1 25 15,26-25-15,24 0 16,-49 25-16,25-25 16,-1 0-1,1 0 1,-25 0-16,0 0 15,-1 0 1,26 0-16,0-25 16,-25 25-16,24-25 15,-24 25-15,0 0 16,24 0 0,-24 0 15,25 0-16,24 0-15,-49 0 16,0 0-16,0 0 16,-1 0-16,1 0 31,0 0 0,0-24 16,0 24-31,-25-25-16,0 50 15,0-50 1,0 0 0,0 0-1,0-24 1,0 24-1,0 0-15,0-25 16,0 26-16,0-1 16,0 0-16,0-25 15,0 26 1,0-1-16,0 0 16,0-25-1,0 1-15,-25 49 16,25-25 15,-25 0-31,25 0 31,-25 1 1,0 24-17,25-25-15,-24 0 16,-1 25-1,0-25-15,0 25 0,-24 0 47,-26 0-47,1 0 16,49 0-16,-49 0 16,49 0-16,-25 0 15,0 0 1,1 0-1,24 0-15,-49 0 16,-1 0-16,-74 0 16,100 0-16,-50 0 15,24 25-15,50-25 16,25 25 0,-24-25-1,-1 25-15,-50-1 16,75 1-1,-24 0-15,24 0 32,-25 24-17,0 1 1,25 0-16,0-75 16,0 74 15,0 1 0,25-25 94,24-25-125,1 49 16,24-24-16,1 0 15,-26 25-15,26-26 16,-50 1-16</inkml:trace>
  <inkml:trace contextRef="#ctx0" brushRef="#br0" timeOffset="29076.9031">20786 11832 0,'0'49'47,"25"-24"-31,0-25-1,0 0 1,-25 50-16,25-50 16,-1 25-1,1-25 1,0 0-16,0 0 16,24 0-16,-24 0 15,0 0-15,0 0 16,0 0-16,24-25 15,-24 25 1,0-25-16,0 25 16,-25-25-1,24 25 1,26 0 46,-25 0-62,0 0 16,-1 0 15,-48-25-31,98 25 32,0 0-17,-24 0 1,0 0-1,-1 0-15,-24 0 16,0-24-16,0 24 16,0-25-16,-1 0 15,1 0-15,-25-24 16,25 49 0,0 0-16,-25-50 15,0-24-15,-25-50 16,0 74-16,0 25 31,25 0-31,-49-49 16,24 0-16,-50-26 15,51 26-15,-51 24 16,50 25-16,-24-24 16,-75 49-16,0-25 15,49 0 1,51 25-16,-1 0 15,-25 0-15,25 0 16,-24 0 15,24 0-31,0 0 16,-24 0-16,-26 0 16,50 0-16,1 25 15,-26 0-15,50 0 47,0-1 0,25 51-47,0-50 16,-25 24-1,24-24 16,-24 0-15,0 0 15,25 24-31,-25-24 16,0 0-16,50 25 16,-25-50-1,-25 24 1,0 1-16,24-25 47,1 25-32,0 0-15,25 24 16,-26-49 0,76 50-1,-26-25 1,50 24-16,0 1 15,-50-50 1,1 0-16,-26 0 16,1 25-16,-25-25 15,49 0-15,-49 0 16,0 25-16,0-25 16,24 0-16,-24 0 15,25 0 1,-25 0-1,24 0 1</inkml:trace>
  <inkml:trace contextRef="#ctx0" brushRef="#br0" timeOffset="66232.8554">4390 13295 0,'0'25'16,"25"-25"0,25 25-16,-1-25 15,26 50 1,24-26-16,0 1 15,75 0-15,-75 25 16,149-26-16,-74 26 16,24 0-16,-24-1 15,0 1-15,-26-1 16,-24-49-16,25 0 16,-74 0-16,24 0 15,25 0-15,-25 0 16,50 0-16,-50 0 15,75 0-15,-75 0 16,0 0-16,0 0 16,25-49-16,0 49 15,-24 0 1,49 0-16,-25 0 16,-25 0-1,-25 0-15,1 0 16,-51 0-1,26 0-15,-25 0 16,0-25-16,-1 25 16,1 0-1,25-25 95,74 25-79,-124-49-15,74 49-16,-24 0 15,24 0-15,-24 0 16,49 0-16,-49-25 15,24 25-15,-74-25 16,25 25-16,25 0 16,-26-25-1,1 25 173</inkml:trace>
  <inkml:trace contextRef="#ctx0" brushRef="#br0" timeOffset="71279.7948">12898 14064 0,'50'50'78,"0"-25"-78,24 49 16,25-49-16,-24 0 15,-50-1-15,74-24 16,-25 25-16,-24-25 16,-1 0-16,1 25 15,49-25-15,-74 0 16,49 0-1,1 0-15,-26 0 16,1 0-16,24 0 16,-49 0-16,25 0 15,-25 25-15,-1-25 16,51 0-16,-50 0 16,-1 0-16,1 0 15,50 0-15,-26-25 16,-24 25-16,0 0 15,0 0 1,-25-25 15,49-24-15,-24-1 15,-25 25-15,0 0-1,0-24-15,0-1 16,0 1-16,0-51 16,-25 26-1,25 49-15,-49-74 16,24-50-16,0 50 16,0-25-1,25 74-15,-24 1 16,-1-1-16,25 25 15,-25 0-15,0-24 16,0 49 15,0 0-15,1 0 0,-51-25-16,26 25 15,49-25-15,-50 25 16,-74 0-16,25 0 15,0 0-15,49 0 16,-24 0-16,24 50 16,-24-25-1,-26-1-15,26 26 16,24 49-16,1-74 0,-26 74 16,26 1-1,24 24-15,-50-25 0,75-74 16,-24-1-16,-1 51 15,25-26-15,0 26 16,0-26 0,0-24-16,0 25 15,-25-25 1,25 24-16,0 1 16,0-25-16,0 24 15,0-24-15,0 0 16,0 0-1,0 0 1,0-1 0,0 1-16,0 25 0,74-50 15,-49 74-15,25-49 16,-1 0-16,26 0 16,24 24-16,50 1 15,0-25-15,49-25 16,-49 0-16,74 0 15,-124 0-15,1 0 16,-26-25-16,-24 25 16,-25-25-16,24 25 15,-49-50-15,0 26 16,25-1-16,0-25 16,-25 25-16</inkml:trace>
  <inkml:trace contextRef="#ctx0" brushRef="#br0" timeOffset="85043.3074">24805 9401 0,'24'-25'47,"1"25"-47,25 25 31,0 0-15,-1 74-16,-49-49 15,75 123-15,-51-98 16,26 173-16,-25-174 16,49 75-16,1-25 15,-1 25-15,0-50 16,-49-49-16,25-1 15,-1 1-15,-49-25 16,25-25 0,0 0-1,0 0-15,0-25 32,-25-25-32,124-49 15,25 25-15,-25-75 16,-100 74-16,100-24 15,-24 0 1,-76 74-16,1-49 16,0 49-16,-25 0 47,0 0-32,0 0 16,0 1-15,0-1 15,0 0 1</inkml:trace>
  <inkml:trace contextRef="#ctx0" brushRef="#br0" timeOffset="86130.6648">23366 12849 0,'0'25'62,"0"24"-46,25 26-16,24 49 15,1 25-15,99 49 16,-50-24-16,25-50 16,-99-100-16,25-24 47,-1 0-47,50 0 15,-24-24-15,-1-51 16,-24 1-1,-50 49-15,223-49 16,0-75-16,-49 0 16,49 0-16,-49 25 15,-125 25-15,26 74 16,-1-74-16,1 49 16</inkml:trace>
  <inkml:trace contextRef="#ctx0" brushRef="#br0" timeOffset="96904.1956">13816 18182 0,'0'25'47,"25"-25"-32,25 24-15,74-24 16,-100 25-16,1-25 16,25 50-16,-25-50 15,24 0-15,-24 0 16,0 0-16,0 0 16,-1 0-1,1 0 1,25 0-1,-25 0 17,24 0-17,-24 0 32,0 0-31,0 0-1,24-25 1,-24 0 0,0 25-16,0 0 15,24-25-15,-49 1 16,25 24-16,0-50 16,0 25-1,0 0 1,-1 1-1,1 24-15,-25-25 16,25 0-16,-25 0 16,50 0-16,-26 1 15,26-26-15,-50-24 16,50 24-16,-50-24 16,24 24-16,-24 0 15,0 1 1,0-1-16,0 25 15,0 0 17,0 1-32,0-1 15,-24 25-15,-1-50 16,0 25 0,25 1-16,-50 24 15,1 0-15,24-25 16,-25 25-16,26-25 15,-26 0-15,0 25 16,-24 0-16,0 0 16,-1 0-16,-24 0 15,24 0-15,26 0 16,-1 0-16,1 0 16,-51 25-1,76-25 1,-26 25-16,50 0 15,-50-1-15,26 1 16,-26 0-16,50 0 16,-25-25-1,25 49-15,-49-49 16,49 25-16,-25 0 0,0 0 16,0 0-1,0 0 1,25 24-16,-24 1 15,-1-50 1,25 49 0,0-24-16,-25 50 15,25-26 17,0-24-32,0 0 31,25 24-16,24 51-15,-24-100 16,25 74-16,-1 25 16,1-99-16,49 75 15,-49-51-15,-25 26 16,-1-50 15,1 0-15,0 0 62,0 0-47</inkml:trace>
  <inkml:trace contextRef="#ctx0" brushRef="#br0" timeOffset="99017.8517">17661 18182 0,'25'0'15,"0"0"1,-1 0 0,26 0-1,0 25-15,-26-1 16,1-48-16,25 24 0,24 0 15,-49 0-15,49 0 16,26 0-16,-1 24 16,-74-24-16,24 0 15,26 0-15,24 0 16,0 0-16,25 0 16,-49 0-16,-26 0 15,-24 0-15,25 0 16,-1 0-16,1 0 47,-25 0-47,24 0 15,-24 0 1,0 0 0,0 0-1,-25-24 1,24 24 15,1 0-31,0 0 16,25 0-16,-1 0 15,26 0-15,-1 0 16,-49 0-16,25 0 16,24 24-16,25-24 15,-49 0-15,49 25 16,0-25-16,-49 0 15,49 0-15,0 0 16,0 0-16,1 0 16,-51 0-16,75 25 15,-49-25-15,24 0 16,-49 0-16,24 0 16,-49 0-16,24 0 15,-24 0-15,0 0 16,0 0-1,0 0 314</inkml:trace>
  <inkml:trace contextRef="#ctx0" brushRef="#br0" timeOffset="102481.5089">19273 18281 0,'25'0'47,"25"0"-47,-26 0 15,51 25-15,-1-25 16,75 0-16,-50 0 15,-24 0-15,74 0 16,24 0-16,-49 0 16,75 0-16,-125 0 15,25 0-15,-24 0 16,-26 0-16,26 0 16,-50-25-1,-1 25-15,-24-25 16,0 0-1,0 1-15,0-1 16,0-25-16,25 1 16,-25-1-16,25 0 15,-25 26-15,0-1 16,0 0 0,0 0-16,0 0 15,0-24-15,0 24 16,-25-25-1,25 26 1,-25-26-16,1 25 16,24 0-16,-25-24 15,0 49-15,0-25 16,-74-50-16,74 1 16,-25 49-1,50-24-15,-49 24 16,-1-25-16,-24 50 15,24 0-15,-24-25 16,-1 1-16,-24-1 16,-50 25-16,50 0 15,-25 0-15,25 0 16,-50 0-16,50-25 16,0 25-16,49 0 15,0 0-15,1 0 16,24 25-16,0-25 15,25 25-15,-25-25 16,25 24-16,0 1 31,0 0-15,0 0 0,-24 0-1,24-1 1,0 26-16,0 0 15,0 24-15,0-24 16,24-50-16,-24 25 16,0-1-1,25 1-15,-25 0 0,50-25 32,-25 50-17,-1-26-15,26 1 16,0 0-16,-26-25 15,26 25-15,-25-25 16,0 0-16,-1 0 16,1 25-16,0-25 31,-25 24-15,50-24 15,-100 0-16,75 0 17,0 0-32,24 25 15,1-25 1,-50 25-16,25-25 16,0 25-1,-1-25-15,1 0 16,0 0-16,0 0 15,24 0-15,26 0 16,-50 0 0,24 0-16,1 25 15,-1-25-15,1 0 16,-25 0-16,0 0 16,-1 0-16,1 0 15,-25 24 16,25-24-15,0 0-16,24 0 16,-24 0-16,25 0 15,24 0-15,-49 0 16,25 0 0,-26 0-16,51 0 15,-50 0-15,0 0 16,-1 0-16,1 0 15,0 0 1,0 0 93</inkml:trace>
  <inkml:trace contextRef="#ctx0" brushRef="#br0" timeOffset="105786.2395">27657 18256 0,'0'25'62,"75"0"-46,-1 0-1,25-1-15,0 1 16,-49 0-16,74-25 16,-49 0-16,73 0 15,-48 25 1,-51-25-16,1 0 15,-50-25 17,0-25-17,0 26 1,0-1-16,0-25 16,0-24-16,25 24 15,-25-99-15,0 100 16,0-50-16,0 24 15,0 26-15,0-1 16,-25 25 0,25 0-16,0-24 15,0 24-15,0-25 16,-25 25 0,25 1-1,0-1 1,0 0-16,-25 25 31,25-25-31,-25 0 16,-24 25-1,-1-24 1,-24 24 0,24 0-1,1 0 1,-100 0-1,0 0-15,25 0 0,-25 0 16,50 0 0,-25 0-16,0 0 0,124 24 15,-50 1-15,-24-25 16,24 50 0,25-1-16,25 1 15,0-25-15,-24 0 16,24 0-16,-25-25 15,25 24 1,0 1 0,0 0-1,0 0 1,0 0 0,25-1-1,-1 26-15,26-25 16,0 49-16,-1-49 31,-24 49-31,0-49 16,0 0-16,-1 0 15,1-25-15,0 25 16,25-25 0,-26 24-1,51 1-15,-50 0 16,-1-25-16,26 25 15,-25-25 1,-25 25 0,25-25 124</inkml:trace>
  <inkml:trace contextRef="#ctx0" brushRef="#br0" timeOffset="106914.0202">28377 17983 0,'49'25'47,"-49"0"-47,0 0 16,25-25-1,25 25-15,-26 24 16,26-49-16,49 25 16,-24 0-16,24-25 15,-50 25 1,1-25 0,-25 0-16,24-25 31,-49-25-16,0 25-15,0-24 16,-24 24 0,-26-74-16,50-25 15,-25 74-15,-24-24 16,-1 24-16,0 25 16,26-49-16,-26 24 15,50 25 1,-25 1-16,25-1 31,-25 25-15,1 0-16,24 25 15,-25-25 1,0 24 0,-25-24-16,26 25 15,24 0-15,-25-25 16,25 50-16,0-25 15,0-1 1,0 1 0,0 0-16,0 0 15,25 0 1,-25-1-16,24-24 16,-24 25 15,25-25 31</inkml:trace>
  <inkml:trace contextRef="#ctx0" brushRef="#br0" timeOffset="107788.099">27409 18107 0,'0'25'15,"0"0"17,25-25-17,0 0-15,0 0 16,-1 25-16,26-25 16,24 0-16,-49 0 15,50 0-15,-26 0 16,1 25-16,-1-25 15,51 0-15,-26 0 16,1 0-16,-26 0 16,26 0-16,-51 0 15,1 0 1,0 0 0,-25 24 140</inkml:trace>
  <inkml:trace contextRef="#ctx0" brushRef="#br0" timeOffset="138320.3417">2456 9451 0,'0'-25'78,"-50"25"-62,-99 0-16,-24 0 15,-1 0-15,-49-25 16,24 25-16,50 0 15,-99-74-15,25 49 16,25 25-16,74 0 16,24 0-16,51 0 15,24 0 1,-25 25 0,50 24 93,0 1-93,0-1-1,25 26-15,-25-50 16,0 99-1,0 24-15,0 1 16,25-99-16,-25 148 16,0 26-16,0 123 15,0-50-15,0-48 16,0 48-16,0 75 16,0-74-16,-50 0 15,26-1-15,24 26 16,0-100-16,0 124 15,-25-124-15,25 75 16,0-25-16,0 49 16,25-49-16,-25 50 15,0-26-15,0 26 16,0-100-16,0-74 16,-25 223-16,0-74 15,25-26-15,0-73 16,0-174-16,0 99 15,0 0 1,74 25-16,-74-125 16,25 100-16,-25 25 15,25-50-15,-25 1 16,25 49-16,-25-125 16,0 1-16,0 0 15,25-25 110,24 0-109,-24 0-16,50 0 15,-26 0-15,-24 0 16,49 0-16,1 0 16,74 0-16,-50 0 15,-74-50 1,99 50-16,24 0 0,-48 0 16,-26 0-1,-24 0-15,-26 0 16,1 0-16,0 0 15,0 0 173,0 0-172,49 0-16,75 0 15,-25 0 1,50 25-1,-75-25-15,0 0 16,0 0-16,-49 0 0,-1 0 16</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33:01.515"/>
    </inkml:context>
    <inkml:brush xml:id="br0">
      <inkml:brushProperty name="width" value="0.05292" units="cm"/>
      <inkml:brushProperty name="height" value="0.05292" units="cm"/>
      <inkml:brushProperty name="color" value="#FF0000"/>
    </inkml:brush>
  </inkml:definitions>
  <inkml:trace contextRef="#ctx0" brushRef="#br0">7962 12725 0,'25'0'78,"0"49"-78,0-49 16,49 50-16,-49-50 16,0 50-16,0-50 15,-1 0-15,-24 24 16,50-24-1,-50 25 1,25-25 0,24 25-16,-49 0 15,25-25-15,25 0 16,-25 25 0,24-1-16,-24 1 31,0 0-31,24 25 15,1-50-15,-50 24 16,74 1-16,1 0 16,49 0-16,-25 0 15,75 0-15,-25-1 16,-50-24-16,-25 0 16,50 25-16,99-25 15,-24 0-15,49 0 16,-25 0-16,0 25 15,75-25-15,-273 0 16,24 0-16,125 0 16,25 0-16,-1 0 15,-24 0-15,-50-25 16,99 25 0,-173 0-16,49 0 0,25-25 15,-50 25 1,-24 0-16,24 0 15,1 0-15,-51 0 16,26 0-16,-25 0 16,24 0-16,1 0 15,24 0-15,1 0 16,24 0-16,-24 0 16,-1-24-1,25-1-15,-49 25 16,-1 0-16,-24-50 15,0 50-15,0-25 32,0 0-32,-1 25 15,1 0 1,0-24 0,0 24-1,0 0 1,-1-25-1,1 25 1,25 0-16,-1-25 16,1 25-16,-25 0 15,24 0-15,-24 0 16,25 0 0,-25 0-16,49 0 15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33:08.157"/>
    </inkml:context>
    <inkml:brush xml:id="br0">
      <inkml:brushProperty name="width" value="0.05292" units="cm"/>
      <inkml:brushProperty name="height" value="0.05292" units="cm"/>
      <inkml:brushProperty name="color" value="#FF0000"/>
    </inkml:brush>
  </inkml:definitions>
  <inkml:trace contextRef="#ctx0" brushRef="#br0">5804 4787 0,'50'0'46,"24"0"-46,1 0 16,49 0-16,25 0 16,-50 0-16,50 0 15,24 0-15,-74 0 16,26 0-16,-26 0 16,0 0-16,50 0 15,-100 0-15,51 0 16,-51 0-16,100 0 15,49 0-15,-222-49 16,172 49-16,51 0 16,-50 0-16,74 0 15,-49 0 1,24 0-16,-49 0 16,-50 0-16,25 24 15,-74-24-15,49 0 16,-49 0-16,49 0 15,74 0-15,-24 25 16,25 25-16,-25-25 16,-100-25-1,125 0-15,-25 25 16,148-1-16,-98 1 16,-100-25-16,248 25 15,-123 0-15,48 24 16,-73-24-16,-1 0 15,1 0-15,-26 24 16,-24-24 0,-99-25-16,123 0 15,-48 0-15,-26 25 16,-50-25-16,100 25 16,-50-25-16,50 0 15,-74 0-15,-1 25 16,0-25-16,-24 0 15,49 0-15,0 0 16,-24 0-16,24 0 16,50 0-16,-25 0 15,50 0-15,24 0 16,-124 0-16,75 0 16,-25 0-16,50 0 15,-75 0-15,75 0 16,-1 0-1,51 0-15,-100 0 16,49 0-16,26 0 16,-50 0-16,-50 0 15,25 0-15,0-50 16,-25 25-16,-25 25 16,-24-49-16,25 24 15,24-25-15,-50 1 16,51 24-16,-76-25 15,51 25-15,-1 25 16,1-49-16,-1 24 16,-24 25-16,-1 0 15,-24-25-15,25 25 16,-1-25-16,-49 0 16,75 25-16,-1-24 15,-49 24-15,25-25 16,-26 25-1,1 0 79</inkml:trace>
  <inkml:trace contextRef="#ctx0" brushRef="#br0" timeOffset="68840.6183">2406 5060 0,'50'0'109,"98"0"-93,-48 0-1,173 0-15,49 25 16,50-25-16,25 0 15,-75 0-15,150 0 16,-1 0-16,-74 0 16,25 0-16,-125 0 15,1 0-15,-149 0 16,49 0-16,-49 0 16,49 0-16,-74 0 15,50 0-15,-25 0 16,0 0-16,24-25 15,-24 25-15,-25-25 16,-74 25-16,24 0 16,1 0-1,24 0-15,50 0 0,-25 0 16,-99 0 0,99 0-16,24 0 0,-24 0 15,25 0-15,0 0 16,0 0-16,-25 0 15,74 0-15,-49 0 16,-124 0-16,99 0 16,74 0-1,-24 0-15,-149 0 16,124 0-16,-50 0 16,75 0-16,-26 0 15,-24 0-15,-74 0 16,0 0-16,24 0 15,25 25-15,-49-25 16,-1 0 0,26 25-16,24-25 15,0 50-15,-74-50 16,50 24-16,-75 1 16,24-25-1,26 0 1,0 50-16,24-25 15,-24-25-15,24 0 16,0 49 0,-24-24-16,49 0 15,50 0-15,25-25 16,-50 0-16,0 0 16,25 24-16,-50-24 15,-25 0-15,25 0 16,50 0-16,-50 0 15,1 0-15,24 25 16,0-25 0,-99 0-16,99 0 15,-25 0-15,0 0 16,-49 0-16,24 0 16,25 0-16,25 0 15,-25 0-15,1 0 16,-1 0-16,75 0 15,-75 0-15,74 0 16,-49 0-16,-24 0 16,-1 0-16,25 0 15,-25 0-15,-24 0 16,-1 0-16,-49 0 16,49 0-16,75 0 15,-75 0-15,26 0 16,-1 0-1,-25 0-15,1 0 16,-26 0-16,26 0 0,-26 0 16,1 0-1,49 0-15,-74 0 0,49 0 16,1 0 0,-1 0-16,1 0 15,-26 0-15,1 0 16,-1 0-16,-24 0 47</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35:51.327"/>
    </inkml:context>
    <inkml:brush xml:id="br0">
      <inkml:brushProperty name="width" value="0.05292" units="cm"/>
      <inkml:brushProperty name="height" value="0.05292" units="cm"/>
      <inkml:brushProperty name="color" value="#FF0000"/>
    </inkml:brush>
  </inkml:definitions>
  <inkml:trace contextRef="#ctx0" brushRef="#br0">4688 5904 0,'50'0'109,"-50"-75"-93,99 75-16,0 0 15,50 0 1,-75 50-16,125-50 15,74 25-15,0 24 16,-50-24-16,50-25 0,-50 25 16,0-25-1,-74 0-15,-50 0 0,50 0 16,-50 0-16,-24 0 16,73 0-16,1 25 31,-25-1-31,-74-24 15,49 0 1,0 0-16,-74 0 16,50 0-1,-75-24-15,74 24 16,-74-25-16,50 0 16,-26 25-1,1-25 1,25 25-16,-50-25 0,25 1 15,-1-1 1,-24 0-16,25-25 16,-25 1-16,50-51 15,-50 51 1,0-26-16,0 26 16,0-1-1,0 1-15,-25 49 16,25-100-16,-25 100 15,25-24-15,-49-51 16,49-24 0,-25-25-16,0 74 15,0 26 1,0 24 0,25-25-16,0 0 0,-24 25 15,-1-25-15,-50 25 16,1-25-16,0 25 15,-26 0-15,26 0 16,-75-25-16,-25 25 16,-24 0-16,74 0 15,-25-24-15,-24 24 16,24 0-16,-25-25 16,0 25-16,75 0 15,-74-25-15,98 0 16,26 0-16,-26 25 15,1 0-15,-50 0 16,-25 0-16,-50 0 16,26 100-16,-1-51 15,25 26-15,-49 24 16,-25-74 0,49 24-16,0 1 15,1-25-15,98-25 16,1 0-16,24 0 0,50 49 15,0-24 1,-49-25 0,-1 50-16,0-25 15,26-1-15,24 1 16,0 0-16,0 0 16,0 0-16,0-1 15,0 26 1,24-25-1,-24 24 1,25-24 0,25 0-16,0 25 15,-1-26-15,1-24 16,24 25 0,75 25-16,49-1 0,50 26 15,50-50-15,-75 0 16,-49-1-16,-100 26 15,50 0-15,100-1 16,49 1-16,-174-25 16,-25-25-16,25 0 15,-99 24-15,100-24 16,-76 50-16,125-50 16,-50 25-16,1-25 15,-26 0 1,0 0-16,-49 0 31,0 0-15,-25 25-16</inkml:trace>
  <inkml:trace contextRef="#ctx0" brushRef="#br0" timeOffset="3390.6654">9872 5730 0,'25'0'93,"49"0"-77,1 0-16,-1 0 16,26 0-16,-76 0 15,125 0-15,-50 25 16,50 49-16,-74-74 16,49 25-16,49 25 15,75-26 1,-99 1-16,124 0 15,25 0-15,24 0 16,-24-25-16,-1 24 16,-73-24-16,49 25 15,-50-25-15,-74 25 16,-100-25-16,100 0 16,0 25-16,-25-25 15,50 0-15,-26 25 16,-98-25-16,0 0 15,49 0 1,0 24 0,50-24-16,0 0 0,99 0 15,-99 0-15,24 0 16,1 0-16,-1 0 16,-73 0-16,24 0 15,-25 0-15,50 0 16,-25-24-16,49 24 15,-49-25-15,75 25 16,-75 0-16,-25 0 16,-25 0-16,1 0 15,-25 0 1,-26 0-16</inkml:trace>
  <inkml:trace contextRef="#ctx0" brushRef="#br0" timeOffset="9718.5835">3696 7888 0,'0'0'0,"25"0"32,0 0-32,99 0 31,-100 0-15,76 0-16,48 0 0,51 0 15,-26-25-15,51 25 16,-1 0-16,50 0 15,24 0-15,-24 0 16,25 0-16,-25 0 16,24 0-16,-48 0 15,-26 25-15,-25-25 16,-24 0-16,-50 0 16,-50 25-16,1-25 15,-26 0-15,1 0 16,-1 0-16,26 0 15,-1 0 1,50 0-16,-24 0 16,-1 0-16,74 0 15,1 0 1,-25 0-16,-25 0 16,0 0-16,-25 0 15,0 0-15,-24 0 16,-1 0-16,1 0 15,-26 24-15,26-24 16,-1 0-16,-24 0 16,-1-24-16,1-1 15,-1 25 1,-24-25-16,25 0 16,74 25-16,-124-49 15,74 24-15,-24 25 16,24 0-1,-24 0-15,0-25 16</inkml:trace>
  <inkml:trace contextRef="#ctx0" brushRef="#br0" timeOffset="69154.3542">6499 9426 0,'49'0'93,"125"25"-93,-25-1 16,99 1-16,99 0 16,-24-25-16,-1 0 15,1 0-15,24 0 16,-25 0-16,1 0 15,-50 0 1,-1 0-16,-23 0 16,-1-25-16,-124 0 15,124 1-15,-50 24 16,1-25-16,-75 25 16,-75 0-16,50 0 15,-24 0-15,-1 0 16,1 0-16,-1 0 15,25 0-15,0 0 16,75 0-16,-124 0 16,123 0-16,1 0 15,-25 0-15,-75 0 16,75 0-16,-50 0 16,0 0-16,50 0 15,-49 0-15,98 0 16,-74 0-1,50 0-15,-1 0 16,-49 0-16,-99 0 0,25 0 31,24 0-31,-24 0 16,24 0-16,-24 0 16,24 0-16,-49 0 15,74 0-15,-49 0 16,49 0-16,-25 0 15,1 0-15,-1 0 16,1 0 0,-26 0-16,-24 0 15,25 0-15,-26 0 16,101 0 15,-51 0-31,75 0 16,0 0-16,-25 0 15,0 0 1,99 0-16,-49 0 16,-1 0-16,1 0 15,-75 0-15,25 0 32,-50 25-32,-49-25 15,25 0-15,-25 0 16,24 24-16,-24-24 15,0 0-15,24 0 16,1 0-16,0 0 16,24 0-16,1 0 15,-26 0-15,50 0 16,-49-24 0,49 24-16,25 0 15,-49 0 1,-1 0-16,25 0 15,0 0 1,50 0-16,-25-25 16,50 25-16,0 0 15,-50 0-15,74 0 16,0 0-16,-24 0 16,0 0-16,-1 0 15,-73 0-15,-1 0 16,0 0-1,25 0-15,25 0 16,-25 0-16,-50 0 16,1 0-16,-1 0 15,1 0-15,24 0 16,-74 0-16,-1 0 16,26 0-1,-25 0-15,24-25 16,-24 0-16,0 25 15,0 0-15,24-25 0,-24 25 16,25-24 0,-25 24-16,-1 0 15,1 0 1,-25-25 15,25 25-15,0 0 46,-25-25-15,0 0 0,25 25-47,24-49 16,-24-1-16,-25 0 15,0 1-15,0-51 16,-25 26-16,0 49 16,-24-24-16,24-1 15,-25 0-15,26 1 16,-1 49-16,-50-25 15,75 0 1,-99 25-16,25-25 16,24 25-16,-74-49 15,0 24-15,-74-25 16,24 26-16,124-1 16,-123 0-16,-26 25 15,-73-50-15,24 1 16,-1 24-16,-23 25 15,73-25-15,-24-24 16,49 24-16,-24 25 16,-100-25-16,100 0 15,-100 0-15,25 1 16,25 24-16,25-50 16,-50 50-16,-25-25 15,26 0-15,-51 25 16,75 0-16,0 0 15,50 0-15,-75-25 16,0 25-16,0-24 16,149-1-16,-74 25 15,49-25 1,0 25-16,-25 0 16,-24 0-16,24 0 15,100 0-15,-25-25 16,-75 25-16,-49 50 15,49-50-15,25 25 16,-49-1-16,24-24 16,25 0-16,1 0 15,-26 0-15,124 0 16,-99 0-16,25 0 16,-24 75-1,-26-50-15,-49 0 16,148 24-16,-73 1 15,73-50-15,-49 25 16,74-25-16,-49 24 16,-25 1-1,75-25-15,-1 0 16,25 25-16,-49-25 16,49 25-1,0 24-15,0-49 0,1 50 16,-26-25-16,25 49 15,-24 75-15,-1-75 16,50 1-16,0-26 16,-25 26-16,25-1 15,0-49 1,25-25 15,0 0-15,-25 50-1,25-50-15,49 49 16,25-24-16,100 25 16,-100-1-16,174 1 15,-75 49-15,-24-99 16,-50 75-16,-25-100 16,-49 25-16,123 0 15,125 0-15,0 25 16,-174-25-16,74 24 15,0 1-15,75-25 16,50 50-16,-26-25 16,-24-25-16,-49 0 15,-1 24-15,25-24 16,-174 0-16,75 0 16,25 0-16,-150 0 15,51 0-15,-1 0 16,-24-24-16,24 24 15,-49 0 17,0 0-17,-25-25 32,50 25-31,-1 0-1,-24 0-15,49 0 16,50 0-16,-49-25 16,-1 25-16,-49 0 15,74 0-15,25 0 16,0 0-16,0 0 16,-24 0-16,73 0 15,-49 0-15,50 0 16,-1 0-16,-49-25 15,50 25 1,-50 0-16,0 0 16,-99 0-16,0 0 15,0 0-15</inkml:trace>
  <inkml:trace contextRef="#ctx0" brushRef="#br0" timeOffset="113611.1709">11807 12526 0,'25'0'125,"49"0"-125,50 0 15,0 0-15,-24 0 16,148 0-16,-25-24 16,25-1-16,-149 25 15,50 0-15,-124 0 16,49 0-16,1 0 15,-51 0-15,26 0 16,-25-25-16,49 25 16,-24 0-16,-1 0 15,1 0 1,49 0 0,-24 0-16,-26 0 15,1 0-15,-25 0 16,-1 0-16,1 0 15,25 0 1,-25 0-16,49 25 16,0-25-16,26 25 15,-1-25-15,25 0 16,-25 0 0,-24 0-16,-1 0 15,-49 0-15,0 24 16,-1-24-16,26 0 15,-25 0 1,24 0-16,-24 25 16,50 0-16,-26-25 15,1 0-15,-1 0 16,1 0-16,0 0 16,-25 0-16,24 0 15,26 0 1,-26 50-16,50-1 0,-49-49 15,74 0-15,0 25 16,0-25-16,-99 25 16,24-25-16,51 0 15,-26 0-15,1 0 16,-1 0-16,0 0 16,1 0-16,24 0 15,25 0-15,-124 25 16,74-25-16,-74 24 15,50-24-15,24 0 16,-24 0-16,0 0 16,-26 0-1,26 25-15,-25-25 16,24 0-16,1 0 16,-50 25-16,74-25 15,1 0-15,-1 0 16,50 0-1,25 0-15,-50 0 16,25 0-16,-49 0 16,49 0-16,-50 0 15,50 0-15,-74 0 16,24 25-16,1-25 16,-1 25-16,-24-25 15,-1 0-15,26 0 16,-26 0-16,1-25 15,0 25-15,-1 0 16,1 0-16,-25 0 16,24 0-16,-24 0 15,25 0-15,-1 0 16,-24 0 0,25 0-16,-26 0 15,1 0 1,0 0-1,0 0-15,25 0 32,-26 0-17,1 0 1,-25-25 15,25 25 344,49 0-375,1 0 16,24 0-16,50 0 15,0 0-15,-1 0 16,100 0-16,-99 0 16,25 0-1,24 0-15,-123 0 16,-1 0-16,1 0 16,-51 0-16,51 0 15,-1 0-15,-24 0 16,-1 0-16,51 0 15,-26 0-15,50 0 16,0 0 0,0-25-16,0 25 15,-49 0-15,49-25 16,-50 25-16,50 0 16,0-49-16,-25 24 15,25 0-15,0-49 16,-49 74-16,-50-25 15,-25 0-15,124 25 16,-75-49-16,1 24 16,-1 25-16,26 0 15,-26-50-15,1 50 16,24-25-16,26 1 16,49-26-16,-100 50 15,75-25-15,-25-24 16,25-1-16,0 50 15,-99-50-15,0 50 16,0 0 15,0-49-31,49-1 16,-74 25-16,0-24 16,0-26-16,0-24 15,-50 74-15,-24-49 16,24 24-1,-98-24-15,-76-50 16,-48 0-16,-26 25 16,-99-50-16,124 25 15,25-100-15,-25 224 16,-24-49-16,-125-1 16,-25-24-16,125 24 15,-50 50-15,-174 0 16,174 0-16,-74 0 15,98 25-15,1-25 16,49 0 0,-49 0-16,25 0 0,98 74 15,-98-49-15,24-25 16,-24 25-16,-1 0 16,75 24-16,-49 1 15,24-25-15,99 0 16,-24 24-16,-1-24 15,26 0-15,24 24 16,99-24-16,-74 0 16,0 0-16,50-25 15,-1 49-15,26-24 16,-26-25 0,1 25-16,24-25 15,1 25 1,-26 25-16,51-50 15,-26 24-15,-24 26 16,49-50-16,0 0 16,25 25-16,-25-25 15,25 25 1,-25-1-16,1-24 16,-1 25-16,0 25 15,0-50-15,-25 25 16,1 24-16,-1 1 15,1-25-15,-26 24 16,1 26-16,-25-51 16,49 26-16,-49-25 15,49 24-15,25-24 16,1-25 0,24 25 15,-75 49-16,26-24 1,24 0 0,-25 24-16,25-24 15,25-25-15,0 24 16,25-24 0,0-25-1,-25 25-15,0 0 16,25-25-1,24 49-15,26-49 16,-1 75-16,1-75 16,98 49-16,26 1 15,24-25-15,25 49 16,0-24-16,-50-26 16,-24 26-16,24 0 15,-148-26 1,25 26-16,-51-50 15,76 0-15,-26 25 0,-49 0 16,0-25-16,24 0 16,-24 0-16,74 0 15,-74 0 1,0 24-16</inkml:trace>
  <inkml:trace contextRef="#ctx0" brushRef="#br0" timeOffset="151700.9326">7962 15900 0,'25'0'47,"74"25"-47,50-25 15,74 24-15,1-24 16,-1 25-16,75-25 16,-26 0-16,26 25 15,-100-25-15,75 0 16,-74 25-16,49 0 16,0-25-16,50 24 15,-249-24-15,150 25 16,-125-25-16,124 0 15,26 0-15,-1 0 16,-25 0-16,-24 0 16,0 0-16,-1 0 15,50 0-15,1 0 16,-1 0-16,25-25 16,-174 25-16,100 0 15,24 0-15,1 0 16,-1 0-1,-49 0-15,50 0 0,-1 0 32,125 0-17,-150 0-15,1 0 16,24-24-16,-74-1 16,50 25-16,-25 0 15,-50-25-15,75 0 16,-100 25-16,75 0 15,-25-25-15,49 25 16,-98 0-16,74 0 16,-50 0-16,75 0 15,-26 0-15,-48 0 16,-26 0 0,50 0-16,-25 0 15,75 25-15,-50-25 16,0 25-16,0-25 15,-25 0-15,-24 0 16,-1 0-16,0 0 16,-24 0-16,24 0 15,-24 0-15,0 0 16,-26 0-16,1 0 16,25 0-1,-25 0-15,24 0 16,1 0-16,24 0 15,1 0-15,-1 0 16,1 0-16,-1 0 16,-24 0-16,-1 0 15,-24 0-15,0 0 16,24 0-16,1 0 16,24 0-16,1 0 15,49 25 1,0-25-16,-25 0 0,0 0 0,-24 0 15,24 25-15,-74-25 16,24 0 0,26 0-16,-26 0 15,1 0-15,-25 0 16,0 0 0,-1 0 15,1 0-16,25-25 1,-25 25-16,-1 0 16,1-25-1,0 0-15,0-24 16,0 24 0,-25-25-1,24 50-15,-24-25 16,0-49-16,-24 24 15,-1 1 1,25-26-16,0 26 16,-25 24-16,0-74 15,25 74-15,-25-50 32,25 51-17,-24-26 1,24 0-1,0 1 1,0 24-16,-25 0 16,25-24-16,-25 24 15,25 0-15,-25 25 16,0-25 0,-49 25-16,0 0 15,-26 0-15,-73 0 16,49 0-16,-25 0 15,25 0-15,-25-25 16,75 25-16,-26-49 16,-24-1-16,25 25 15,0 1 1,49 24-16,-74 0 0,25 0 16,-25 0-16,-50 0 15,1 0-15,24-25 16,-49 25-16,-26 0 15,75 0-15,-49 0 16,24 0-16,1 0 16,24 0-16,0 0 15,50 0-15,-25 0 16,0 0-16,-25 0 16,0 0-16,25 0 15,-99 0 1,25 0-16,-1 0 15,50 0-15,50 0 16,-75 0-16,150 0 16,-51 25-1,26-1-15,-51 1 16,76 0-16,-51 0 16,1 74-16,-1-74 15,50 99-15,-24-75 16,49 26-16,0-26 15,0 1 1,25-25 0,-1 0-16,1-25 15,0 0 1,25 49-16,-25 1 16,74 0-16,0 24 15,25 0-15,25 26 16,74-1-16,0-25 15,50 25-15,-50 1 16,1-26 0,73-24-16,51 24 15,-26-24-15,50-1 16,-149 51-16,100-100 16,-150 24-16,125-24 15,-50 0-15,0 25 16,0-25-16,-74 0 15,-1 0-15,-73 0 16,-1 0-16,50 0 16,-75-49-16,125 24 15,-75 25-15,0-75 16,0 26-16,-100 49 16,26-25-16,-25 25 15,0 0-15,-25-25 16,24 25 46</inkml:trace>
  <inkml:trace contextRef="#ctx0" brushRef="#br0" timeOffset="156352.0601">27756 15726 0,'0'0'0,"75"0"16,-50 0-16,49 25 15,0-25-15,26 50 16,24-26-16,-50-24 16,75 0-16,25 0 15,24 0-15,25 0 16,1 0-16,48-24 15,-24 24-15,0 0 16,-24 0-16,49-25 16,-1 0-16,-48 25 15,-26 0-15,75 0 16,-75 0-16,1 0 16,-1-25-16,-148 0 15,99 1 1,-50 24-16,-25-25 15,26 0-15,-51 0 16,50-24-16,-49 49 16,-50 24 93</inkml:trace>
  <inkml:trace contextRef="#ctx0" brushRef="#br0" timeOffset="158822.5172">4093 17090 0,'25'0'94,"99"0"-94,-25 0 15,74 25-15,1-25 16,25 0-16,-125 0 16,50 25-16,25-25 15,0 0-15,-25 0 16,-50 0-16,25 0 15,-24 0-15,24 0 16,-49 0-16,24 25 16,-49-25-1,0 0-15,-1 0 16,1 0 0,0 0-16,25 0 0,-26 0 15,1-25 1,74 25-1,-24-25-15,-50 25 32,24 0-17,1 0-15,-25-25 16,-1 25 15,1 0 0,0 0-31,25-49 32,-50 24-17,24 0-15,-24-24 16,0-26-16,0 1 16,0 24-16,-24-24 15,-1 74-15,0-25 16,25 0-1,-25 0-15,25 1 16,-25 24-16,25-25 16,0 0-1,-49 25-15,49-25 16,-50 25 0,-99-74-1,149 49 1,-74-25-1,-25 1 1,0 24-16,74 25 16,-50-25-16,75 0 0,-99-24 15,49 24-15,-98 0 16,48 25-16,51 0 16,-75-25-16,-75 0 15,75 25-15,-124 0 16,50 0-16,-1 0 15,1 0-15,-25 25 16,74 0-16,25-25 16,0 0-16,99 0 15,-49 0-15,24 0 16,25 0-16,-124 50 16,125-50-1,-51 49-15,50-49 16,25 25-1,-74-25-15,24 25 16,1 0 0,-1-25-1,1 49-15,24-49 32,25 25-17,0 0 1,0 0-1,0 0-15,25 24 32,-25 26-32,24-75 15,26 0-15,0 74 16,74-74-16,0 74 16,74-24-16,25-25 15,-74 24-15,149-24 16,-50 0-1,-99-25-15,123 50 0,-73-26 16,-1-24-16,-74 0 16,50 0-16,24 25 15,-49-25 1,-49-25-16,-51 25 0,75 0 16,-74-24-16,24 24 15,-24 0-15,-25 0 31</inkml:trace>
  <inkml:trace contextRef="#ctx0" brushRef="#br0" timeOffset="163362.9231">8186 16917 0,'49'0'78,"26"49"-78,49-24 16,-25 0-16,50 0 15,-25 0-15,24-25 16,1 49-16,-49-49 15,24 25 1,24 0-16,51-25 16,-75 0-16,-25 0 15,75 0-15,-75 0 16,50 0-16,-100 0 16,75 0-16,0 0 15,25 0-15,-25 0 16,50 0-16,-25-25 15,24 0-15,-24 25 16,50 0-16,-1 0 16,-148 0-16,98 0 15,76 0-15,-75 0 16,-25 0-16,-25 0 16,-25 25-16,1-25 15,-1 0 1,-24 0-16,49 0 15,-50 0-15,76 0 16,73 0-16,0 0 0,-74 0 16,149 25-1,0-25-15,-74 25 0,-1 24 16,0-24-16,-24 25 16,0-50-1,-75 0-15,-49 24 16,74-24-16,0 0 15,0 0-15,-25 0 16,-25 0-16,-24 0 16,24 0-16,-49 0 15,0 0-15,0 0 16,-1 0 125,1 0-141,25-24 15,-25-1-15,-1 0 16,1 0-1,-25 0 1,25 1 0,-25-1-16,0-25 15,0 1-15,-25-26 16,0 1-16,-24-25 16,24 49-16,-25-24 15,26 24-15,-26 0 16,50 26-16,-50-1 15,-24 0-15,49 0 16,0 25-16,-24-25 16,24 1-1,0 24-15,-49-25 16,24 0-16,25 25 0,-24-25 16,-26 0-1,26 0-15,-26 25 0,-49-24 16,50-26-16,-75 50 15,75-50-15,-50 26 16,24-1-16,51 25 31,-26 0-31,-49 0 16,25 0-16,0 0 16,0 0-16,-50 0 15,50 0-15,-50 0 16,25 0-16,49 0 15,1 0-15,0 0 16,24 25-16,-24-25 16,24 24-1,0 1-15,1 0 0,-1-25 16,25 50-16,0-26 16,1-24-16,-1 25 15,0 0-15,25 0 16,-50 25-16,26-26 15,24 1 17,0 0-17,0 0 17,49 24-17,-24-49 1,0 50-16,0-50 31,-1 0-31,51 74 16,-1-74-16,-49 0 15,99 25-15,25 0 16,25 25-16,-1-26 16,-98 1-16,123 50 15,-74-26-15,-25-49 16,25 75-16,-49-75 15,49 0-15,49 24 16,-98 1 0,123 0-16,-24-25 15,24 0-15,-49 0 16,25 25-16,-25 0 16,-50-25-16,-25 0 15,-24 0-15,24 0 16,-24 0-16,24 0 15,1 0-15,-26 0 16,1-25-16,0 25 16,-26-25-16,26 25 15,-50-25-15,25 0 16,0 25 0,-25-24-16,0-1 15,0-25 1,0 25-16,0-49 15,0 49 1,0 0-16,0 1 16,0-1-1,-25-25 1,25 1-16,-25-1 16,-25 0-16,-49-24 15,50 49-15,-100-99 16,74 74-1,-74-24-15,-24 0 16,123 74-16,-74-25 16,-74-25-16,74 1 15,74 24-15,-49 0 16,-25 25-16,-25-25 16,75 25-16,-1 0 15,1 0-15,24 0 16,-49 0-16,25 0 15,24 0-15,25 25 16,-49 0-16,24 0 16,25-1-16,1-24 15,-26 25-15,0 0 16,1 25-16,24-26 16,-50 26-16,51 24 15,-76 1-15,76-25 16,-51-1-16,50 26 15,-24-26-15,-1 1 16,25-1-16,25-24 16,-24 25-1,24-25 1,0-1-16,0 1 31,0 0-15,0 25-1,0-26 1,0 1-16,24 0 16,-24 0-1,25 0-15,0 24 16,25-24-16,-26 25 16,51-26-16,-26 26 15,1-50-15,24 25 16,75 24-16,-99-49 15,148 0-15,26 0 16,24 0-16,-75 0 16,26 0-1,-50 0-15,-1 0 0,-24-24 16,-24 24 0,-26-25-16,-49 0 0,24 0 15,1 0-15,-25 1 16,0 24-1,49-25-15,0-50 16,-24 26 0,0 24-16,24 0 15,-49-24-15,0 49 16,-25-50 15,0 25-15,0 0-1,0-24-15,0-1 16,0 1-16,0 24 16,0-25-1,-25 25 1,-25 1-16,50-1 16,-24 0-16,-26 0 15,25 0-15,-25-24 16,-74 24-16,75 25 15,-50-50-15,-50 50 16,0 0-16,0 0 16,-49 0-16,24 0 15,-24 0-15,98 0 16,-48 0 0,-1 0-16,25 0 0,49 0 15,-24 25-15,49-25 16,26 0-1,-1 50-15,-50-50 16,51 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09:53.309"/>
    </inkml:context>
    <inkml:brush xml:id="br0">
      <inkml:brushProperty name="width" value="0.05292" units="cm"/>
      <inkml:brushProperty name="height" value="0.05292" units="cm"/>
      <inkml:brushProperty name="color" value="#FF0000"/>
    </inkml:brush>
  </inkml:definitions>
  <inkml:trace contextRef="#ctx0" brushRef="#br0">11162 4316 0,'25'0'31,"0"0"32,0 0-32,-1 0-31,1 0 16,0 0-1,0 0 1,0 0-16,-25-25 16,24 25-16,1-25 15,0 25-15,0-24 32,0 24-32,-1 0 15,1 0 32,0 0-31,0 0-16,0 0 15,24 0-15,-24 0 16,25 0-16,-1 0 16,-24 24-16,25-24 15,24 25-15,25-25 16,-74 0-16,0 25 15,0-25-15,24 0 16,1 25-16,-25-25 16,0 0-1,24 0-15,1 25 0,-1-25 16,1 0-16,0 24 16,-1-24-16,1 0 15,-25 0-15,24 0 16,1 25-16,-25 0 15,24-25-15,-24 25 16,25 0-16,-1-1 16,50 26-1,1-50-15,-51 25 16,-24-25 0,74 0-1,-74 0-15,0-50 31,25 1-15,-50-26-16,24-24 0,1 0 16,-25-50-16,0 0 15,0-99-15,0 50 16,0 74-16,0-75 16,0 26-16,-49 24 31,24-25-31,0 75 15,-25-25-15,50 74 0,-24 1 16,-1-1-16,25 25 16,-25 0-16,0 1 15,-49-1-15,49 0 16,0 0-16,-74 25 16,24-25-16,1 25 15,-25 0-15,-25 0 16,74 0-16,-123 0 15,49 0-15,-1 25 16,1 0-16,0 0 16,25-25-16,74 25 15,-49-1-15,24 26 16,-24 0-16,24-1 16,1-24-16,-1 49 15,1-24-15,24-25 16,-25 49-16,25-74 15,1 50-15,24-25 16,-25-25 0,25 25-1,0-1 1,0 1-16,0 0 16,0 0-16,0 0 15,0-1 1,0 1-16,0 0 15,0 25 1,-25-50 0,25 24-16,0 1 31,0 25-31,0-1 16,0-24-1,0 0-15,0 25 16,-25-50-16,25 49 15,-25 1-15,25-25 79,0-1-64,0 1 1,0 0-16,0 0 15,0 0-15,0-1 16,0 26 62,0-75-62,0 50 31,0 25-32,0-1 1,25 1 0,-25-25-1,0 0 16,0-1-15,0 1-16,0 0 16,0 25 15,0-75-31,0 74 62,0-24-46,0 0 0,0 0 15,0 0-15,-25-25-16,25 24 15,0 1 1,0 0 15,0 0 16,0 0-31,-25-25 30,25 24 79,0 26-109,0 0-16</inkml:trace>
  <inkml:trace contextRef="#ctx0" brushRef="#br0" timeOffset="2424.9715">11534 2257 0,'0'0'0,"50"174"0,24-1 16,-49-73-16,74 173 16,0-50-16,25-25 15,50 25-15,25 1 16,49 49-16,-75-25 15,75 99-15,-149-273 16,-24 199-16,-25-25 0,49-124 16,-74-49-16,24 24 15,-24-50-15,0-49 16,0 50 0,-1-50-16,-48-25 78,24-99-78,-50-25 15,-24 25 1,49 50-16</inkml:trace>
  <inkml:trace contextRef="#ctx0" brushRef="#br0" timeOffset="3513.1138">13395 1910 0,'0'0'0,"-100"0"16,1 74-16,-25 26 16,74-51-16,-74 1 15,0 74-15,0 0 16,25 0-16,-25 0 16,124-99-16,0 74 15,-25 25-15,-24-25 16,-50 0-16,49 75 15,25 0-15,-25-26 16,-24-48-16,24 123 16,1-124-16,-1 50 15,50-75 1,-49-24-16,49-25 16,0 0-1,0-1 1,0 1-1,0 0 1,-50 25 0,50-26-16,-25 51 15,-24-26 1,49 1-16,-50-50 16,50 50-1,-25-1-15,-24-24 16,49 25-16,-25-50 15,0 0 48,0 25 15,25 49-62</inkml:trace>
  <inkml:trace contextRef="#ctx0" brushRef="#br0" timeOffset="18423.9764">9277 4192 0,'74'25'47,"-24"0"-32,-50-1-15,50-24 16,49 0-16,-25 0 16,1 25-16,49-25 15,0 25-15,-25-25 16,50 0-16,0 0 15,-75 0-15,0 0 16,26 0-16,-51 0 16,-24 0-16,25 0 15,-1 0 1,-74 0 0,50 0-1,0 0 1,0 0-1,0 0-15,74 0 16,-50 0-16,26 0 0,-26-25 16,1 25-1,0 0-15,-25 0 16,-25-25 46,0-24-62,24 49 16,-24-25 15,0-25-31,0 26 16,0-1 0,0 0-16,0 0 15,0 0-15,0 1 16,0-1-1,0-25 1,0 25-16,0 1 16,25-26-16,0-24 15,-25 24-15,0 25 16,0 0-16,0-24 16,0 24-16,-25-25 15,0 25 1,25 1-16,-24 24 15,-26-25-15,0 25 16,25 0-16,-49-25 16,0 0-16,24 25 15,0 0-15,1-49 16,-1 49-16,50-50 16,-74 50-16,24 0 15,-24-25 1,-1 25-16,1 0 15,24 0-15,-148 0 16,124 0 0,-26 25-16,1 0 0,25-25 15,24 0 1,50 25-16,-50-1 16,26-24-16,24 25 15,-50-25 1,25 25-1,0-25-15,1 50 16,-1-26 0,25 26-16,-50-50 15,50 50-15,-25-26 16,1 51-16,-1-50 16,25 0-1,0-1-15,0 1 16,-25 25-16,0-1 15,25-24-15,0 25 16,0-25 0,0-1-16,0 1 31,0 25-31,0-1 16,25-49-16,-25 25 15,0 0-15,50 25 16,-26-26-16,1 1 15,0 0 1,25 25-16,-26-50 16,1 0-16,0 24 15,0-24 1,0 0 0,-1 0-16,1 0 0,0 0 15,0 0-15,0 0 16,-1 0 218</inkml:trace>
  <inkml:trace contextRef="#ctx0" brushRef="#br0" timeOffset="21776.991">11410 4192 0,'0'25'78,"50"-25"-78,-50 49 15,49-49-15,-24 25 16,0 0-16,0-25 16,0 25-16,-1-25 15,26 0-15,24 0 16,-24 0-16,24 0 15,1 0-15,-1 0 16,1 0-16,-26 0 16,26 0-16,-1 0 15,-24 0-15,-1 0 16,1 0-16,-25 0 16,0 0-16,24 0 15,-24 0 1,25 0-16,-1 0 15,26 0-15,-51 0 16,26 0 0,-25 0-16,0 0 15,-1 0 1,51 0-16,-1 0 16,75 0-16,-74 0 15,-1 0-15,25 0 16,-24 0-16,-51 0 15,1 0 1,0 0 0,-25-50-1,25 25 1,-25 1-16,25-51 16,-25 26-16,0-26 15,0-24-15,0 49 16,0-74-16,0 25 15,-25-50-15,-25 25 16,-24 50-16,24-50 16,1 74-16,-1 1 31,25 24-15,0 25-1,-24 0 1,24 0-16,-50 0 15,1 0-15,-25 0 16,-50 25-16,99-25 16,-74 0-16,-49 24 15,24-24-15,75 0 16,-51 0-16,76 25 16,-1-25-1,50-25-15,-25 25 16,25 25 31,-24-25-47,-1 50 15,25-25 1,-25-1 0,0 1-1,0 0 1,25 0 15,-24-25-31,24 25 16,-25-25-1,25 24 1,-25 1 0,0 0-16,0-25 15,1 0 1,24 25-16,-25-25 15,0 25 1,0-25 0,25 24-16,-25-24 15,1 0 17,24 25 46,-25-25-63,0 25 17,0-25-17,25 25 32,0 0-31,0-1-1,25-24 1,0 50 0,-25-25-16,25-25 15,-1 50-15,-24-26 31,25-24-31,-25 50 16,25-50-16,25 50 16,-1 24-16,-24-74 15,0 25 1,-25 0-16,25-25 0,-1 24 16,26 1-1,49 0-15,-49 25 0,-25-26 16,24 1-16,-24-25 15,0 0-15,25 25 16,-50 0-16,24-25 16,26 0-16,0 25 15</inkml:trace>
  <inkml:trace contextRef="#ctx0" brushRef="#br0" timeOffset="36371.6356">10021 4291 0,'75'0'140,"24"0"-140,0 0 16,0 0-16,0 0 16,50 0-1,25 25-15,-100-25 16,25 25-16,-74-25 16,0 0-16,0 0 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10:52.530"/>
    </inkml:context>
    <inkml:brush xml:id="br0">
      <inkml:brushProperty name="width" value="0.05292" units="cm"/>
      <inkml:brushProperty name="height" value="0.05292" units="cm"/>
      <inkml:brushProperty name="color" value="#FF0000"/>
    </inkml:brush>
  </inkml:definitions>
  <inkml:trace contextRef="#ctx0" brushRef="#br0">5531 4837 0,'0'-25'79,"75"25"-79,49 0 15,50 0-15,-26 0 16,150 0-1,-25 0-15,99-25 16,-50 25-16,75 0 16,25 0-16,-25 0 15,24 0-15,-73 0 16,-26 0-16,-49 0 16,-174 0-16,100-25 15,49 25-15,-149 0 16,25 0-1,-25 0-15,-24 0 16,-26 0-16,75 0 16,-74 0-16,24 0 15,-24 0-15,0 0 16,24 0-16,0 0 16,-49 0-16,50 0 15,-1-24-15,25 24 16,-49 0-16,24 0 15,-24 0-15,-1 0 16,-24 0 15</inkml:trace>
  <inkml:trace contextRef="#ctx0" brushRef="#br0" timeOffset="2874.9821">14188 4787 0,'25'0'109,"0"0"-93,24 0-16,-24 0 15,50 0-15,-1 0 16,1 25 0,-1-25-16,0 0 15,26 0-15,-1 0 16,-50 0-16,-24 0 15,25 0 1,-25 0 0,-1 0-1,1 0 17,0 0-17,0 0-15,0 0 16,-1 0-16,76 0 15,-51 0-15,26 0 16,-1 0-16,-49 0 16,25 0-1,24 0-15,0 25 16,-24-25-16,24 0 16,26 0-16,-51 0 15,1 0-15,-25 0 16,24 0-16,-24 0 15,0 0 1,0 0-16,-1 0 16,1 0-1,0 0-15,0 0 16,49 0 0,-49 0-16,0 0 15,25 0-15,-1 0 16,1 0-16,-1 0 15,-24 0-15,0 0 16,49 0-16,-49 0 16,25 0-1,-25 0 1,-50 0 359,0 0-359,0 0-16,0 0 15</inkml:trace>
  <inkml:trace contextRef="#ctx0" brushRef="#br0" timeOffset="4000.0464">19025 4738 0,'0'-25'78,"50"25"-47,-25 49-31,49-24 16,-74 0-16,174 0 15,-26 0-15,1-25 16,-25 0-16,-74 0 15,49 0 1,-49 0-16,-25 0 0,-1 0 16</inkml:trace>
  <inkml:trace contextRef="#ctx0" brushRef="#br0" timeOffset="7298.1958">16594 6350 0,'50'0'78,"99"50"-63,24-1-15,-49 1 16,50-1-16,49 1 16,50 24-16,0-24 15,-50-25-15,-24-25 16,-26 0-16,26 0 16,-75 0-16,-50 0 15,1 0-15,-1 0 16,75 25-16,24-25 15,-24 0-15,99 0 16,-49 0-16,24 0 16,-124 0-16,124 0 15,-49 24-15,-25 1 16,49-25-16,-74 0 16,25 0-16,-50 0 15,25 0-15,25 0 16,75 25-1,-1-25-15,25 25 16,-50-25 0,1 25-16,-75-25 15,49 0-15,-24 0 16,-50 0-16,50 0 16,0 0-16,25 0 15,24 0-15,25 0 16,50 0-16,50 0 15,-26 0-15,-73 0 16,24 0-16,-50 0 16,-74-25-16,-99 25 15,49 0-15,75 0 16,-25 0 0,-49 0-16,24 0 15,-50 0-15,1 0 16,0 0-16,-1 0 15,-24 0-15</inkml:trace>
  <inkml:trace contextRef="#ctx0" brushRef="#br0" timeOffset="11532.5627">15999 4837 0,'50'0'125,"98"0"-109,101 0-16,-125 25 16,49-25-16,-148 0 15,124 0-15,24 0 16,-73 0-1,24 0-15,-124-25 16,24 25 0,1 0 202,-25-25-202</inkml:trace>
  <inkml:trace contextRef="#ctx0" brushRef="#br0" timeOffset="12438.8284">15677 4638 0,'0'0'0,"24"0"31,51 0-31,98 0 16,-73 0-16,-51 0 15,26 0-15,-1 0 16,50 25-16,-124 0 16,25-25-1,0 0 1,0 25-16</inkml:trace>
  <inkml:trace contextRef="#ctx0" brushRef="#br0" timeOffset="12782.6334">18504 4738 0,'100'0'0,"-26"24"16,50-24-16,-74 0 16,24 0-16,0 0 15,-24 0-15,0 0 16,24 0-16,-49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11:59.542"/>
    </inkml:context>
    <inkml:brush xml:id="br0">
      <inkml:brushProperty name="width" value="0.05292" units="cm"/>
      <inkml:brushProperty name="height" value="0.05292" units="cm"/>
      <inkml:brushProperty name="color" value="#FF0000"/>
    </inkml:brush>
  </inkml:definitions>
  <inkml:trace contextRef="#ctx0" brushRef="#br0">17314 15379 0,'24'0'94,"1"0"-78,0 0-16,74 0 15,50 0-15,25 0 16,49 25-16,0-25 16,50 25-16,-25-1 15,-25 1-15,-49 25 16,74-1-16,-49 1 15,-26-25-15,26 24 16,-1 26-16,-124-75 16,125 25-16,-1-1 15,-24 1-15,49 0 16,-99 0-16,-99 24 16,0-49-16,49 0 15,1-24-15</inkml:trace>
  <inkml:trace contextRef="#ctx0" brushRef="#br0" timeOffset="6527.7909">7094 8508 0,'0'0'0,"25"0"15,0 74-15,124 75 16,-100-74-16,50-51 15,-49 26-15,124 0 16,-100-1-16,-49-24 16,124 0-16,0 0 15,24 0-15,-98-25 16,123 0-16,25 0 16,-49 0-16,198 24 15,74-24-15,-49 0 16,-25 0-16,25 0 15,0 0 1,-50 0-16,-49 0 16,-174 0-16,174 0 15,-149-49-15,24 24 16,1-25-16,-1-24 16,26 24-16,-75 1 15,0-26-15,-124 50 16,124-24-16,25-50 15,24 24-15,-49-24 16,0 0-16,-74 49 16,0 50-16,24-49 15,-24 24-15,-25-25 16,-25-24-16,0-1 16,0-24-16,0 25 15,0 24-15,-25-24 16,-75-125-16,1 50 15,-99 1-15,123 123 16,1-149-16,-50 50 16,74 0-16,-74 74 15,-24 1-15,-26-26 16,-99 26-16,25 24 16,-99 25-16,-25-25 15,49 0 1,26 25-16,73 0 15,-73 0-15,-1 0 16,248-24-16,-148 24 16,148 24-16,-98 26 15,-26 0-15,-49 49 16,148-74-16,-49 24 16,50 1-16,24-25 15,25-1-15,-74 1 16,99 0-16,-74 0 15,24 0-15,-24-25 16,49 25-16,-74-25 16,49 0-16,-74 24 15,50-24-15,-26 0 16,26 0-16,-25 0 16,49 0-16,1 0 15,-51 50-15,51-25 16,-26 0-16,51-25 15,-26 0 1,0 0 0,-24 24 15,49 26-31,-25-50 16,50 25-16,-49 24 15,24-49-15,25 50 31,-25-50-15,0 25-16,1 49 16,-1-49-16,25-75 31,0 75-15,0 25-16,0 24 15,0-49-15,0 74 16,0 0-16,0-74 15,-25 50 1,25-1-16,0 0 16,-25-74-16,25 25 15,0 0 1,0 0 15,0 0-15,25 24-1,0-49-15,-25 25 16,0 25 0,0-25-1,25-1 1,-25 1-16,24-25 16,-24 50-16,50-25 31,-25 24-31,-25 1 15,25-1 1,24-24 0,-49 25-16,25-1 15,-25 1-15,0-75 16,25 25-16,0 25 16,-25 0-16,0-50 15,49 25 1,1 0-16,-25 0 15,49 25-15,-49-25 16,49 49-16,1-24 16</inkml:trace>
  <inkml:trace contextRef="#ctx0" brushRef="#br0" timeOffset="9475.318">8285 10716 0,'25'0'31,"-1"0"-15,26 0-16,24 0 15,1 0 1,24 0-16,-25 0 15,-24 0-15,24 0 16,26 24-16,-76-24 31,26 25-31,-50 0 16,25-25 0,25 25-1,-1-25-15,26 25 16,-26-25-1,1 24 1,24-24-16,1 0 16,-1 0-16,50 25 15,25 0-15,-50-25 16,25 0-16,-74 0 16,49 0-16,0 0 15,-74 0-15,124 0 16,-100 0-16,75 0 15,-49 0-15,24 0 16,75 25-16,-1-25 16,-49 0-16,-24 0 15,73 0-15,-49 0 16,25 0 0,-99-25-16,49 25 0,0-25 15,-25 25-15,-24 0 16,0 0-1,24 0 1,-49 0-16,25 0 0,24 0 16,0 0-1,26 0-15,-51 0 16,26 0-16,24 0 16,-25-25-16,1 1 15,-26 24-15,1-25 16,-25 0-16,24 25 15,-24-25-15,25-24 16,-50 24-16,25-25 31,-25 25-15,0-24-16,0-1 16,0 25-16,0-24 15,-25-26-15,25 1 16,-75-50-16,1-50 15,-1 25-15,1 25 16,0 50-16,24 24 16,-24-24-16,-26-25 15,-24 49 1,25 1-16,-50 24 16,50 0-1,0 25-15,49 0 16,-74 0-16,25 0 15,-25 0-15,-50 0 16,50 0-16,0 0 16,-74 0-16,99-50 15,-75 50-15,75 0 16,-75 0-16,1 0 16,24 0-16,-50 0 15,150-49-15,-150 49 16,125 0-16,-50 0 15,-75 0-15,51 0 16,-26 25-16,25-25 16,50 0-16,-25 0 15,25 0-15,49 0 16,-24 24 0,-1 1-16,1 0 15,24-25-15,-49 25 16,74 0-16,-49-1 15,24 1-15,-24-25 16,-1 50 0,-24 24-16,74 1 15,-24-1-15,49-49 16,0 24 0,0 1-16,0 24 15,0 26-15,0-26 16,0-24-16,0-25 15,49 24-15,26-49 16,-75 25-16,0 0 16,49 24-16,-49-24 15,50 25-15,-1-1 32,-49-24-32,50 25 15,0-25 1,-25-25-16,-1 24 15,26-24 1,-25 50-16,0-50 16,49 25-16,0-25 15,-24 0-15,0 0 16,-1 25 0,-24-1-16,25-24 15,-1 0-15,-24 0 16,0 0-16,24 75 15,26-75-15,-26 0 16,1 49 0,0-24-16,-1-25 15,1 50 1,0-25-16,-26-25 16,51 0-16,-75 24 15,74-24-15,-49 0 16,0 0-1,0 0 32</inkml:trace>
  <inkml:trace contextRef="#ctx0" brushRef="#br0" timeOffset="12307.2167">10889 10616 0,'0'25'0,"25"-25"31,25 50-16,49-1 1,-25-24-16,26 0 16,-76-25-16,51 74 15,-26-74-15,51 25 16,-26-25-16,25 25 16,75 0-16,-75-25 15,-25 0 1,1 25-16,-1-25 0,-49 0 15,25 0 1,-25-25-16,-1 25 16,1-50-16,-25 1 15,25-1-15,0 0 16,0-24-16,-1 0 16,-24 24-16,0-49 15,0 49 1,0 1-16,0 24 15,0-25-15,0 1 16,0-51 0,0 26-16,0-1 15,0-24-15,0 50 16,-49-51-16,-1 51 16,1-1-16,-26-49 15,50 49-15,-74 1 16,25 24-16,-1 0 15,-24 25-15,25 0 16,-1 0-16,-24 25 16,49-25-16,-74 74 15,25-49-15,25 25 16,-1-25-16,-49 49 16,50-24-16,-1-26 15,75 26-15,0 24 16,-24 1-16,24-26 15,-25-49-15,25 75 16,0-50-16,0 0 16,0 24-1,49 26-15,-24-26 16,0 26-16,25 49 16,-26-75-16,26 26 15,-50-26-15,25 26 16,0-51-16,-1 26 15,1 0 1,-25-26-16,25-24 16,0 50-1,25-25 1,-26 0 0,26-25-16,0 49 15,-1-24-15,1-25 16,-1 0-1,26 0-15,74 0 16,-50 0-16,-25 0 16,-74-74-16,149 24 15,-124 50 1,24-25-16,76-49 16,-76 24-1,-24-74-15,25 25 16,-50 74-1,0-99-15,0 0 16,0 25-16,0-124 16,0 49-16,-25-49 15,25 173-15,-75-99 16,75 100-16,-49-1 16,24 25-16,0 1 15,-49-1-15,49 0 16,0 25-16,-124 0 15,-24-25-15,-26 0 16,1 25 0,24 0-16,-74 0 0,50 25 15,74 0-15,0 49 16,-50 1-16,124-26 16,-24 1-16,49 0 15,0-1-15,1-24 16,24 74-16,0 0 15,24 100-15,51-25 16,-1-26-16,50 51 16,-74-100-16,74 50 15,25 0-15,-1-1 16,-24-24-16,-24-24 16,-1-75-16,25-1 15,-74 1-15,-1-25 16,50 50-1,1-50-15,48 0 16,-24 0-16,-24 0 16,48 0-16,-48 0 15,24 0-15,-75 0 16,-24 0-16,0 0 16,0-50-1,0 50-15,-25-99 16,0-50-16,0 0 15,0-49-15,0 24 16,49 1-16,-49 24 16,0 74-16,0-24 15,-49 0-15,49 49 16,0-74-16,-25 124 16,0-25-16,-49-49 15,-1 24-15,50 26 16,-74-1-16,0 25 15,-50 0 1,50 0-16,-25 0 0,25 25 16,-1 24-1,1 26-15,0 24 0,25-25 16,-26 1-16,100-1 16,-49 1-16,49 24 15,0-25-15,0-24 16,0-25-16,24-1 15,26 1 1,0 0 0,24 25-16,25-50 15,1 0-15,24 24 16,24 51-16,76-1 16,-1-24-16,-99-1 15,0 1-15,25 0 16,-25-26-16,0 1 15,-75-25 1,-24 25-16,0-25 0,0 0 16,0 25-1</inkml:trace>
  <inkml:trace contextRef="#ctx0" brushRef="#br0" timeOffset="16213.0487">18281 7169 0,'25'24'32,"0"76"-32,-1-26 15,-24 75-15,0 24 16,-24-123-16,24 124 15,0-100-15,-50 125 16,0 73-16,1-24 16,-26 25-16,51-99 15,-51-50-15,50-25 16,1-24-16,24-26 16,24-74 30,1-24-30,0-26-16,-25 1 16,25 24-16,-25-173 15,25-75-15,-25 125 16,0 49-16,0 49 16,0 1-16,0 0 15,0 24 1,0 25-16,0 0 15,0 1-15,0-26 16,0 25 0,0 0-16,0-49 15,0 49-15,0-49 16,0 49 0,0-25-16,0 25 15</inkml:trace>
  <inkml:trace contextRef="#ctx0" brushRef="#br0" timeOffset="16793.0787">18157 7119 0,'0'74'16,"-74"26"-1,-1-1-15,26 0 16,-51 0-16,51-74 16,-50-25-16,49 74 15,-24-49-15,49-25 32,0 0-17,0-25 1,25-49 15,0 24-31,0 26 16,75-51-16,-75 50 15</inkml:trace>
  <inkml:trace contextRef="#ctx0" brushRef="#br0" timeOffset="17277.4832">17859 7218 0,'50'25'47,"-50"0"-32,99 49-15,0 1 16,-24-26-16,-50-24 16,74 0-16,0 24 15,25 1-15,-74 0 16,-1-26-16,1 1 16,-25-25-16,24 50 15,1 24-15,0-74 16,-1 75-16,26-51 15,-26 51-15,1-75 16,-25 0 0,-25 25-16,0 0 125</inkml:trace>
  <inkml:trace contextRef="#ctx0" brushRef="#br0" timeOffset="20824.3504">13593 15354 0,'25'0'78,"49"0"-62,50 0-16,-25 0 15,100 0-15,-50 0 16,0 0-16,49 0 15,-74 0-15,74-25 16,1 25-16,-50 0 16,24 0-16,1 0 15,-124 0-15,74 0 16,24 0-16,-48-25 16,-1 25-16,-25 0 15,-24 0-15,74 0 16,-50 0-16,1 0 15,-50 0-15,49 0 16,0 0 0,26 0-16,-26 0 15,0 0-15,26 0 16,73-24-16,1 24 16,-25-25-16,74 0 15,25 25-15,-25 0 16,-24 0-16,-1 0 15,-173-25-15,74 25 16,75 0-16,-100 0 16,25 0-16,-24 25 15,74-25-15,-75 50 16,-24-50-16,74 0 16,-25 0-16,-25 24 15,50 1-15,-49 75 31,-1-51-31,1-49 16,24 25 0,-25-25-16,-74 25 15,50-25-15,-25 0 47,-1 0-31,1 0-16,25 0 15,-1 0-15,-24 0 16,25 0-16,-25 0 16,49 0-1,-24 0-15,-1 0 16,-24 0-16,25 0 16,49 0-1,0 0-15,0 0 16,1 0-16,-26 0 15,50-25-15,-50 0 16,-74-24-16,50 24 16,-50 0-16,25-25 15,0 25-15,-25 1 16,24-51-16,-24 26 16,0-26-16,0 1 15,25-1-15,-25-49 16,0 25-16,0 0 15,0 0-15,0 24 16,0 26-16,0 24 16,-25 25-1,1-25-15,-1-25 16,0 50 0,-74-24-16,-25-1 0,-25-25 15,-25 1-15,-49-1 16,-25 0-1,50-49-15,98 99 16,-197-49-16,-1 49 16,-24-50-16,198 50 15,-149 0-15,25-25 16,-50 25-16,0 0 16,1 0-16,-1 0 15,-24 0-15,24-25 16,100 25-16,24 0 15,-25-24-15,51 24 16,73-25-16,1 25 16,-1 0-16,26 0 15,24 0-15,0 0 16,-74 25-16,25-25 16,-50 0-16,-25 24 15,25-24 1,-50 0-16,0 0 15,50 0-15,25 0 16,-25 25-16,50-25 0,49 25 16,0-25-16,-74 25 15,24 0-15,-49 24 16,-24 1 0,98-50-16,-74 49 15,0 1-15,74-50 16,-74 74-16,-74-24 15,124-25-15,-26 24 16,26-24-16,-1 0 16,26 0-16,-75 25 15,74-50-15,-24 49 16,24-24-16,-24 25 16,-1-26-16,26-24 15,24 0-15,0 25 16,0 0-16,1-25 15,-1 50-15,0-26 16,0 1 0,0 25-16,25-25 15,-24-25-15,24 49 16,0-24-16,0 0 31,0 0-31,74 24 16,-49 1-16,49-25 15,-49 24-15,25-49 16,49 50 0,-25-25-16,100 49 15,-50 25-15,99-49 16,0 0-16,-24-1 16,-50 1-16,-1-50 15,-73 0-15,74 0 16,24 0-16,-49 0 15,-24-25-15,48 0 16,-98 25-16,49 0 16,-49-49-16,-1 49 15,26 0 1,-26 0-16,1 0 16,0 0-1,-26 0 1,1 0 31,0 0-16,-50-50-15</inkml:trace>
  <inkml:trace contextRef="#ctx0" brushRef="#br0" timeOffset="22981.5918">9351 10889 0,'0'25'78,"50"25"-63,-25-50 1,74 24 0,-25 1-1,-49-25-15,0 0 16,25 0-16,-50 25 15,24-25-15,1 0 16,0 0-16,0 0 16,-50 0 296</inkml:trace>
  <inkml:trace contextRef="#ctx0" brushRef="#br0" timeOffset="25012.8693">11212 9847 0,'0'0'0,"74"124"0,-49 1 15,25-76-15,-1-24 16,75 99-16,75-25 16,-100-24-16,50-1 15,-50-24-15,-50-1 16,-24-49-1,0 0-15,-25-49 94,0-1-78,0 0-1,-50-24-15,50-25 16,-24-75-16</inkml:trace>
  <inkml:trace contextRef="#ctx0" brushRef="#br0" timeOffset="25512.8613">11956 9575 0,'-75'74'15,"51"0"-15,-51-49 16,-24 99-1,74-99-15,-49 74 16,74 1 0,-50-1-16,50-50 15,0-24-15,-25 0 16,-24 49-16,49-49 16,-25 0-16,0-25 15,25 25 1,-25-25 62,1 25-31,-1-25-47,25 24 15,-25 1-15,-49 25 16</inkml:trace>
  <inkml:trace contextRef="#ctx0" brushRef="#br0" timeOffset="26512.901">10889 10889 0,'0'0'0,"-25"25"0,-24 0 15,24-25-15,0 0 16,0 25-16,1-25 15,-1 0 1,-25 0 0,25 0-16,-24 0 15,-26 0 1,1 24 0,0-24-16,24 0 15,-24 0-15,24 0 0,0 0 16,26 0-1,-26 0-15,25 0 16,0 0 15,25-24 1,0-1 30,-25 25-46,25-25-16,-24 25 15,24 25 1,24-25 0,-48 0 30,-1 0-46,0 0 63,25-25-47,-25 25 30,25 74-30</inkml:trace>
  <inkml:trace contextRef="#ctx0" brushRef="#br0" timeOffset="45682.3027">16966 18529 0,'25'0'78,"25"0"-62,-1 0-16,1 0 16,0 0-16,-1 0 15,1 0-15,24 0 16,-49 0-16,0 0 16,0 0-1,-1 0 1,1 0-1,0 0 314,0 0-314,0 0-15,0 0 16,-1 0-16,26 0 15,24 0-15,-24 0 16,0 0-16,-1 0 16,-24 0-16,25 0 15,-26 0 1,1 25 0,0-25-1,0 0 1,0 0-16,-1 0 15,1 0-15,0 0 16,25 0 0,-26 50-1,26-50-15,0 0 0,-26 0 16,26 0 0,0 24-16,-1-24 31,1 25-31,0-25 15,24 0 1,0 0-16,26 0 16,-26 0-16,0 0 15,-49 0-15,0 0 16,49 0-16,-49 25 16,25 0-16,-25-25 15,-1 0 1,26 0-16,0 25 15,-75-1 1,50-24 0,-1 0-1,1 0-15,0 0 32,0 0-32,24 0 15,-24 0-15,50 0 16,-50 0-1,-1-24-15,51-1 16,-75 0 0,49 25-16,-49-25 47,25 25-16,0 0-16,0-25-15,0 25 16,-25-24 78</inkml:trace>
  <inkml:trace contextRef="#ctx0" brushRef="#br0" timeOffset="46551.1613">20092 18579 0,'25'0'62,"-1"0"-46,1 0-16,25 25 16,-25-25-1,24 0 1,75 0-16,0 0 16,50 24-16,-25 1 15,0-25-15,24 25 16,-24-25-16,-50 0 15,0 0 1,1 0-16,-51 0 16,51 0-16,-76 0 31,26 0-15,0-25-1,-26 0 1,1 25-16,-25-24 15,25 24 1,-25-25 15,25 25-31,49 0 0,-49 0 16,49-25-16,1 0 16,-50 25-16,24 0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14:03.113"/>
    </inkml:context>
    <inkml:brush xml:id="br0">
      <inkml:brushProperty name="width" value="0.05292" units="cm"/>
      <inkml:brushProperty name="height" value="0.05292" units="cm"/>
      <inkml:brushProperty name="color" value="#FF0000"/>
    </inkml:brush>
  </inkml:definitions>
  <inkml:trace contextRef="#ctx0" brushRef="#br0">4316 4787 0,'74'0'109,"50"0"-109,0 0 16,-74 0-16,124-74 16,-50 49-16,124 25 15,49-25-15,1 25 16,0 0-16,-125 0 16,75-25-16,25 25 15,0 0-15,-99-24 16,-25 24-16,24 0 15,1 0-15,-1-25 16,-48 25-16,48 0 16,1 0-16,-25 0 15,49 0-15,0 0 16,-148 0-16,99 0 16,0 0-16,24 0 15,1 0-15,49 0 16,-49 0-16,0 0 15,-26 0 1,26 0-16,0 25 16,-1-25-16,26 24 15,-26 1-15,26-25 16,-50 0-16,24 25 16,26-25-16,-51 0 15,26 25-15,-149 0 16,49-25-16,26 24 15,-51-24-15,-24 25 16,0 0-16,74-25 16,-49 25-16,49 0 15,-25-25-15,-24 25 16,24-1-16,-49-24 16,49 50-1,26-25-15,-51 0 16,75-1-1,0 26-15,25 0 16,0-1 0,0-24-16,-25 49 0,-25-49 15,100-25 1,-51 0-16,1 25 0,-74-25 16,-1 0-16,-49 0 15,24 0-15,-24 0 16,25 0-1,-25 0 1,24 0-16,-24 0 16,0 0-1,0 0 1,24 0 0,-24 0-16,25-25 15,-26 25 1,1 0-1,0 0-15,0-25 16,0 25-16,24 0 16,1-49-16,0 24 15,-1 25-15,26-25 16,-1-24-16,0-1 31,-24 50-31,74-25 16,-99 25-16,49-25 15,-49 25-15,25-24 16,-1-1-16,1 25 16,-1 0-1,-24 0-15,25-25 16,-25 25-16,24 0 16,1 0-16,0 0 15,-1 0 1,1 0-1,-25 0 1,-1 0-16,1 0 16,0 0-16,25 0 15,-1-25-15,1 25 16,-1 0-16,-24 0 16,0 0-16,0 0 15</inkml:trace>
  <inkml:trace contextRef="#ctx0" brushRef="#br0" timeOffset="1892.7458">19149 4787 0,'50'0'125,"24"25"-110,1 25-15,-51-50 16,51 25-16,-1-25 16,50 0-16,-24 74 15,-1-74-15,50 0 16,-25 0-16,74 0 15,-74 25-15,0-25 16,-25 0-16,50 0 16,-99 0-16,74 0 15,-99 0-15,99 0 16,-25 0-16,50 25 16,-50-25-1,-50 0-15,51 24 16,-26-24-16,75 0 15,124 0-15,24 25 16,100-25 0,75 0-16,-150 25 0,-49-25 15,74 0 1,-49 0-16,-50 0 16,0 0-16,-50 0 15,-49 25-15,50-25 16,-75 0-16,74 0 15,-49 0-15,25 0 16,-75 0-16,99 25 16,1-25-16,-26 0 15,-24 0-15,0 0 16,-50 0-16,-49 0 16,49 0-16,0 0 15,0 0-15,1 0 16,-1 0-16,-25 0 15,1 0-15,-51 0 16,76-25-16,-51 0 16,1 25-16,-25 0 15,0 0 1,-1 0 0,51 0-16,-50 0 15,24 0-15,26-25 0,-26 25 16,26 0-1,-1-25-15,-49 25 16</inkml:trace>
  <inkml:trace contextRef="#ctx0" brushRef="#br0" timeOffset="8096.0012">16991 4961 0,'0'0'0,"50"-25"78,-25 25-78,24 0 16,75 0-16,25 0 16,50 0-16,24 0 15,99 0-15,1 0 16,-26 0-16,-272 0 15,99 0-15,99 0 16,1 50-16,-51-50 16,1 0-16,-50 0 15,-25 0-15,0 0 16,-24 0-16,-1 0 16,1 0-16,-75 25 15,74-25 1,-24 0-1,24 0 1,50 0-16,-99 0 16,0 0-16,-1 0 15,1 0 63,0 0-78,0 0 16,25 0-16,-26 0 16,1 0-16,0 0 15,0 0 48</inkml:trace>
  <inkml:trace contextRef="#ctx0" brushRef="#br0" timeOffset="26868.7172">9500 6623 0,'25'0'63,"49"25"-48,1-25-15,49 24 16,-50 1-16,25 25 15,125-25-15,-100-1 16,49 1-16,26 25 16,-50-25-16,74 0 15,25-1-15,99 1 16,-24 25-16,-1-50 16,1 0-16,-26 25 15,-24 49-15,0-74 16,-25 0-16,25 0 15,-149 0-15,74 0 16,-49 0-16,50 0 16,-100 0-16,124-50 15,25 50-15,-49 0 16,24 0-16,-25 0 16,-49 0-16,-50 0 15,0 0-15,1 0 16,-1 0-16,-25 0 31,26 0-31,-1 0 16,25 0-16,-50 0 15,-24 0-15,-1 0 16,-24-24 0</inkml:trace>
  <inkml:trace contextRef="#ctx0" brushRef="#br0" timeOffset="29812.341">5680 8483 0,'75'0'109,"49"25"-109,124 49 16,-50 26-16,149-26 16,-24-24-16,49-1 15,-99 50-15,-224-99 16,199 0-16,25 25 15,-25-25-15,50 0 16,0 0-16,-25 25 16,-50-25-1,-50 0-15,-73 0 16,-26 0-16,0 0 16,-49 0-16,50 0 0,-50 0 15,-1 0 95</inkml:trace>
  <inkml:trace contextRef="#ctx0" brushRef="#br0" timeOffset="33516.1475">22994 4986 0,'50'0'78,"49"0"-62,124 74-16,25 50 15,50-74-15,-1 24 16,26-24-16,-26 74 16,-197-75-16,148 26 15,-149-75-15,273 0 16,-25 0-16,-49 25 16,-50-1-16,-25 1 15,100-25-15,24 0 16,-49 0-16,-150 0 15,-73 0-15,24 0 16,75 0-16,-1 0 16,-49-25-1,25 25-15,-74-49 16,-26 49-16,1 0 16,24 0-16,-49-50 15,25 25-15,-1-49 16,26-25-16,-26-50 15,-24 99-15,50-74 16,-51 0-16,-24 100 16,25 24-1,0-75-15,-25-24 16,0 24-16,0 1 16,0-50-16,0 25 15,0 24-15,0 51 16,0-1-1,0 0 1,0 0 0,-25-24-16,-24-26 15,24 50-15,25 1 16,-50 24 0,-49-25-16,0-25 15,-1-24 1,-123-25-16,50-1 15,-26 26-15,-49-25 16,74 49-16,1 0 16,148 50-16,-49 0 15,-26 0-15,-73 0 16,24 0-16,99 0 16,-74-24-16,75 24 15,24 0-15,0-25 16,0 25-16,0 0 15,1 0-15,-1-25 16,0 25-16,-25 0 16,1 0-1,-1 0-15,-49 0 16,49 0 0,1 0-16,-26 0 15,51 25 1,-1 24-16,0-49 15,0 25-15,0 50 16,1-1-16,24-49 16,0 0-16,24 74 15,-24-25 1,25-49 0,0 25-1,0-25 1,0-1-1,-1 26-15,1 49 16,74 0-16,-99-24 16,50 24-16,0 0 15,-26-49-15,-24-25 16,50-25 0,-50 24-16,25-24 15,24 50 1,26-25-16,-1 0 15,100 49-15,24-24 16,50-1-16,-24 1 16,24-50-16,0 0 15,-25 50-15,0-26 16,-99 26-16,0-25 16,0 0-16,-49-1 15,24 26-15,-49-50 16,-1 0-16,26 0 15,-51 0 1,26-25-16,-25 25 16,0-25-1,-25-24-15,0-1 16,0 25-16,0-24 16,0 24-16,0-25 15,0-24-15,24 24 16,-24 1-16,0-51 15,0 51 1,-74-1-16,49-24 16,-24 74-16,-26-50 15,1 1-15,24 24 16,25 0-16,-24 0 16,-51-49-1,-24-1-15,75 1 16,-75 49-16,49-24 15,1-1-15,-25 25 16,24 0-16,26 1 16,-50 24-16,49 0 15,0-25-15,26 25 16,-101-50 0,51 25-16,0 25 15,-50-25 1,49 25-16,-123 0 15,148 0-15,-99 0 16,-24 0-16,-1 0 16,124-24-16,26 24 15,-76 0-15,1-25 16,25 25 0,-1 0-16,1-25 15,24 25-15,-24-25 16,24 25-16,-24 0 15,-25 0-15,24 0 16,1-25 0,-1 25-16,26 0 15,-26 0-15,51 0 16,-1 0 0,0 0-16,0 50 15,0-25-15,25 0 16,0-1-16,0 26 15,0-25 1,0 25 0,0-26-1,50-24 1,-25 25 0,-25 0-1,25 0-15,-1 0 16,-24-1-16,25 1 15,0 50-15,0 24 16,74-25-16,-49-24 16,49 24-16,-25 1 15,50-26-15,-24 1 16,73 24-16,-24-24 16,0-1-16,0 26 15,0-1-15,-50-24 16,25 24-16,49-49 15,-24 25-15,-124-50 16,0 25-16,49-1 16,75-24-16,-50 0 15,1 0-15,-26 0 16,25 0-16,0 25 16,-49-25-16,0 0 15,24 0-15,-49 0 16,24 0-1,-24 0 1,0 0 0,-25-25-16,0 1 15,0-1 1,25-25 15,-25 1-15,0 24-16,0-50 15,0 1-15,0 24 16,0-24-16,0 24 16,-25-24-16,0 24 15,25-24-15,0-50 16,-25 99-16,25-49 16,0 49 15,-24 25-16,24-25-15,0 0 16,-25 25-16,25-25 16,-25 25-1,0-24 1,0 24-16,1 0 16,-125-50-1,0 25-15,124 25 16,-49 0-1,24-25 1,-74 25 0,50 0-16,-125 0 15,75-49-15,25 24 16,0 0-16,-25 25 16,25-25-16,-1 1 15,-24-1-15,0 25 16,-25-25-16,-24 25 15,24 0-15,-25 25 16,26-25-16,23 0 16,26 0-16,-50 0 15,100 0-15,-1 0 16,1 0-16,24 0 16,0 0-1,0 0-15,25 25 16,0-1 218</inkml:trace>
  <inkml:trace contextRef="#ctx0" brushRef="#br0" timeOffset="36348.4478">7714 8508 0,'25'25'94,"74"0"-78,-24-1-16,-26 1 15,1 0-15,0-25 16,-1 25-1,125 49-15,-50-49 16,0 0-16,0 0 16,0-25-16,0 24 15,-25-24-15,0 0 16,25 0 0,-74 0-16,0-24 15,-1-26-15,1 0 16,-25 1-16,-1-1 15,1-24-15,-25 24 16,50 1-16,-25 24 16,24-74-16,1 74 15,-1-25-15,-24 1 16,0-26-16,-25-74 16,25 50-16,-25 0 15,25 24-15,-25 1 16,24 74-16,-24-25 15,25 25 1,-25-25 0,0-24-1,0-1 1,-74 1 0,-1 24-16,51-25 15,-51 25-15,-49 1 16,25-26-16,74 50 15,-24 0 1,-26 0-16,26 0 16,-75 0-16,-1 0 15,26 0-15,0 0 16,0 0-16,-75 0 16,50 25-16,-25 0 15,50-25-15,-25 0 16,25 0-16,24 24 15,26 1-15,-1 0 16,25-25-16,1 25 31,-1-25-15,25 25-16,0-1 16,-25-24-16,0 25 15,0 25-15,-24-50 16,49 74-16,-75-24 15,75 24-15,-24-24 16,24-1-16,-25-24 16,25 0-16,0 49 15,-25 1-15,0-25 16,25-1 0,0 1-16,0-25 31,75 49-16,-75-49-15,49 24 16,1 26-16,-25-26 16,-25-24-16,49 0 15,-24 25-15,25-26 16,-1 26-16,26-25 16,-1 74-16,-24-74 15,-26 49-15,101-49 16,-101 25-16,26-1 15,24-24-15,-49 25 16,25-1-16,-1 1 16,1-50-16,0 74 15,-1-74-15,50 50 16,-99-25-16,75 24 16,-50-49-16,-1 25 15,1-25-15,0 25 16,0-25-1,0 0 1,-1 0 15</inkml:trace>
  <inkml:trace contextRef="#ctx0" brushRef="#br0" timeOffset="56323.3544">25301 4366 0,'0'0'0,"25"24"63,-1 1-48,26 0-15,0 74 16,74-49-16,-224-50 16,175 49-16,74 26 15,-50-26-15,0-24 16,50-25-16,-25 50 15,0-25 1,25 0-16,24 24 16,1-49-16,-75 25 15,75-25-15,-25 25 16,-75 0-16,75-25 16,-50 0-1,-24 0-15,24 0 16,-25 0-16,-24 0 15,24 0-15,1 0 16,24-25-16,-25-25 16,1 50-16,-26-25 15,1-24-15,24 24 16,1-25-16,-1-24 16,-49 24-16,74-24 15,-99 49-15,0-25 16,0 26-16,25-51 15,0-24-15,0 49 16,-25 1 0,0 24-16,0-25 15,0-98 1,-25 73-16,0 50 16,25-74-16,-50 99 15,50-49-15,-24-1 16,-26 50-16,50-50 15,-25 50 1,25 25-16,-25-25 16,-24 0-1,-1 0-15,-24 0 16,-1-25-16,51 25 16,-76 0-16,76-25 15,-51 25-15,1-24 16,24 24-1,-24 0-15,-1 0 16,26 0-16,24 0 16,-25 0-1,1 0 1,24 0-16,-25 0 0,-24 0 16,24 0-1,-24 0-15,-25 0 0,24 0 16,26 0-16,-51 0 15,75 0-15,1 0 16,-51 0 0,1 0-16,-1 0 15,1-25 1,0 25-16,-1 0 16,26 0-16,24 0 15,0 0-15,0 0 31,0 0 1,1 0-17,-1 25-15,25-1 0,-25 1 16,25-50 0,-50 50 15,26 0-16,-51 0 1,50 0-16,25 0 16,-24-25-1,24 24 1,0 1 0,0 25 30,0-1-30,0-24 0,0 50-1,0-26 1,0 26 0,0-26-16,49 1 15,1-25-15,-25 24 16,-1 1-1,26-25-15,-25 24 16,0-49-16,24 75 16,1-1-1,-1-49-15,-49 24 16,25-24-16,50 0 16,-51 0-16,76 0 15,-76 24-15,1-49 16,25 0-1,-1 25-15,26 0 16,-1 25-16,50-26 0,0 1 16,50 25-1,-100-50-15,50 0 0,50 25 16,-75-1 0,-24 1-16,-26-25 0,75 0 15,-24 0 1,-26 0-16,0 25 15,1-25-15,-50 0 16,74 0-16,-74 0 16,-1 0-1,76-25-15,-76-24 16,1 24-16,0-50 16,0 26-16,-25 24 15,25-50-15,-25 1 16,24 0-1,-24-26-15,25-73 0,-25 49 16,0 49-16,0 26 16,0-26-16,0 26 15,0-26-15,0 26 16,0-1-16,-25 50 16,25-49-16,-24-1 15,24 25 1,-25 0-1,0 0-15,0 1 0,-24-51 16,-26 50-16,1 1 0,49-51 16,-49 26-1,-1 24-15,26 25 0,-26 0 16,1 0-16,24 0 16,-24 0-1,24 0-15,-24 0 16,-1 0-16,50 0 15,-49-25 1,0 25-16,24 0 16,-24 0-16,24 0 15,0-25-15,1 25 32,24 0-17,0 0-15,-24 25 16,24 0-16,0 0 15,-49-1-15,-1 26 16,-24 0-16,0-26 16,74 1-16,-50-25 15,1 50-15,24-25 16,26-1 0,-26 1-16,0 0 15,50 0-15,-74 0 16,74 0-16,-25 24 15,25-24-15,-25 25 16,1-26-16,24 26 16,0-25-16,-25-25 15,25 25-15,-25 24 16,25-24-16,0 0 16,0 0-1,0-1-15,-25 1 16,25 25-16,-25-25 15,25 24 1,0-24-16,0 0 16,0 24-16,0-24 15,0 25 1,0-25-16,0 24 16,0-24-16,25 25 15,25-50-15,-50 49 16,0-24-1,25-25 1,-1 25 0,-24 0-16,25-1 15,0 1 1,0 0 0,-50-50-16,50 25 15,0 25 1,49 0-16,-49-25 15,24 0 1,1 25 0,24-25-1,-49 0-15,25 0 16,24 0-16,-24-25 16,74 0-16,-50 0 15,26 0-15,-26 25 16,50 0-16,50-24 15,-50 24-15,-50-25 16,50 25-16,-74-50 16,49 25-16,-74 25 15,-25-24-15,74-51 16,-49 26-16,25-51 16,-26 51-1,-24-125-15,0 75 16,0-25-16,0 25 15,0 24-15,0 26 16,25-26-16,0-24 16,-25 49-16,0-24 15,-25 24-15,0 26 16,-24-76 0,49 26-16,-50 24 15,25 50-15,-24-49 16,-1 24-1,1 0-15,24-24 16,-50 49-16,-24 0 16,0-25-16,-25 25 15,99 0-15,-99 0 16,74 0-16,-49 0 16,-74 25-16,24 49 15,0-24-15,50-50 16,-75 74-16,50 0 15,50 26-15,-75-51 16,25 26-16,74-51 16,-24 51-16,24-50 15,25-1 1,25 26-16,0 49 16,0-24-16,0 24 15,0-25-15,0 1 16,25-26-1,-25-24 1,0 0-16,0 0 16,25-25-1,0 0-15,0 0 16,-1 25 0,1-25-1,0 24-15,0 1 16,0 0-1,-1-25 1</inkml:trace>
  <inkml:trace contextRef="#ctx0" brushRef="#br0" timeOffset="72255.5748">29121 3870 0,'74'0'32,"50"0"-32,75 24 15,73-24-15,26 0 16,-75 0-16,50 0 16,-223 0-16,123 0 15,1 0-15,-50 0 16,-74 0-1,-26 0 1</inkml:trace>
  <inkml:trace contextRef="#ctx0" brushRef="#br0" timeOffset="72818.0311">31080 3522 0,'0'25'62,"99"49"-62,-24-24 16,-1 0-16,-49-25 15,0-1-15,0-24 16,-25 25 0,0 25-16,0 24 15,0-24-15,0 74 16,0-75-16,0 51 15,-25-26-15,0-49 16,0 24-16,1-24 16,-26 50-1,-49-75-15,24 0 16,1 0-16,-125 0 16,125 0-16,-50 0 15,25 0-15,-25 0 16,-25 0-16,0 0 15,99 0-15,-173 24 16,-74 1-16</inkml:trace>
  <inkml:trace contextRef="#ctx0" brushRef="#br0" timeOffset="74380.5789">7789 8210 0,'0'75'16,"0"-50"-1,-25-25 1,25 49-16,0 26 15,0-51-15,0 1 16,0 0 0,49 0-16,1 24 15,49-49-15,25 50 16,0 0-16,0-1 16,25 26-16,-124-75 15,124 49-15,-50 1 16,-25-25-16,150-1 15,-26-24-15,100 0 16,-25 0-16,49 0 16,-223 0-16,149 0 15,-99-74-15,25-25 16,-125 49-16,75-74 16,-24-49-16,-100 98 15,24-198-15,26-24 16,-50 98-16,0-24 15,0 25-15,-25 49 16,25 74-16,0 1 16,-25-25-1,-24 49-15,-1 50 16,-99 0-16,-74 0 16,-74 0-16,-1 0 15,-25 25-15,51 74 16,-1 0-16,25-24 15,74 24-15,50-49 16,74-1-16,50-74 16,-49 75-16,-26 24 15,75 1-15,0-26 16,0 1 0,25-50-1,0 25 1,-25 0-16,0-1 15,25 1 1,-25 25 0,49-25-1,26 24-15,24 100 0,0-75 16,-24-24-16,-51 74 16,51-74-16,24-1 15,-49 26-15,24-50 16,-24-1-16,-25-24 15,-25 25-15,24-25 16,1 0-16,0 0 16,0 0-1,0 0-15,-1 0 16</inkml:trace>
  <inkml:trace contextRef="#ctx0" brushRef="#br0" timeOffset="91525.798">22324 4787 0,'25'0'16,"0"0"0,124-25-16,-25 25 15,25-24-15,74 24 16,-50 0-16,26 0 16,-50 0-1,24 0-15,-49 49 0,-24 1 16,-26-50-1,25 25-15,0 0 16,25-25-16,25 24 16,-99-24-16,-1 0 0,1 0 15,0 0-15,-26 0 16,1 0 0,0 0 15</inkml:trace>
  <inkml:trace contextRef="#ctx0" brushRef="#br0" timeOffset="93619.572">6276 8880 0,'0'-25'16,"49"25"0,1 0-16,24 0 15,25-25-15,25 25 16,25 0-16,-25 0 15,50 0-15,-25-49 16,-50 24-16,149 0 16,-50-24-16,51 49 15,23 0 1,26 0-16,-124 0 16,74 0-16,25-25 15,-75 25-15,-49 0 16,-100 0-16,-24 0 15,50 0-15,-26 0 16,-24 0-16,49 0 16,-74-25-1</inkml:trace>
  <inkml:trace contextRef="#ctx0" brushRef="#br0" timeOffset="103563.9776">8161 10492 0,'25'0'250,"24"25"-234,-24 0-16,25 0 16,74 24-16,-25-24 15,-25-25-15,-24 0 16,99 25-1,-25 0-15,-25 0 16,75 24-16,-100-24 16,50-25-16,74 0 15,50 25-15,-49 0 16,-50-25-16,-25 24 16,-99-24-16,49 25 15,75 0-15,24-25 16,-49 0-16,-99 0 15,99 0-15,75 0 16,-1 0-16,-24 0 16,24 25-16,1-25 15,-1 0-15,-49 0 16,-50 25-16,50-25 16,-50 0-16,50 0 15,0 0-15,-50 0 16,100 0-16,-26 0 15,26 0-15,-51 0 16,51 0-16,-26 0 16,1 0-16,-50 0 15,-49 0 1,73 0-16,-24 0 16,50 0-16,0 0 0,24 0 15,-99 0 1,75 0-16,-50 0 15,74 0-15,-24 0 16,74 0-16,-173-25 16,73 25-16,-48 0 15,24 0-15,24 0 16,-98 0-16,24 0 16,1 0-16,24 0 15,0 25-15,25-1 16,-24 1-16,48-25 15,1 0-15,-99 25 16,99-25-16,-75 0 16,0 0-16,-24 0 15,24 0-15,100 0 16,0 0 0,-50 0-16,0 0 15,0 0-15,0 0 16,-99 0-16,24 0 15,26 0 1,-1 0-16,0-25 16,-24 0-1,25 25-15,-26-49 16,1-1-16,-25 1 16,24-26-16,1 1 15,-50 49-15,25-74 16,-1-50-16,26 75 15,-50-1-15,0 26 16,0-26-16,0-24 16,25 99-16,-25-124 15,0 0-15,-25 25 16,0-1-16,25 76 16,-49-125-1,-51 0-15,1 75 16,0-75-16,-50 49 15,25-24-15,0 100 16,0-51-16,-25 50 16,100-24-16,-26-26 15,-198 51-15,-24 24 16,-1-25-16,-124 0 16,25 25-16,-24-25 15,123 25-15,-74-25 16,-124 25-1,-124 0-15,74-49 16,199 24-16,-149 25 16,0-25-16,-25 25 15,-50 0-15,75 25 16,174 25-16,-298-1 16,248 26-16,-273-1 15,148-49-15,225 49 16,73-24-16,26 24 15,49 1-15,0 49 16,124-99-16,0 123 16,0-73-1,-25-26-15,25 51 16,0 24-16,49-50 16,51 50-16,-100 0 15,99 124-15,74 124 16,26-99-16,24-25 15,50-74-15,25 49 16,49-74-16,174 99 16,-124-149-16,-25-99 15,223 25-15,149-25 16,-124 49-16,75-24 16,74-25-1,-174 0-15,-173-25 16,-75 1-16,149 24 15,-99 0-15,-124 0 16,-50 0-16,-25 0 16,-98 0-16,-26 0 15,-49 0-15,-25-25 78</inkml:trace>
  <inkml:trace contextRef="#ctx0" brushRef="#br0" timeOffset="142974.8424">11162 10492 0,'50'0'15,"-25"0"1,74 25-16,50-25 15,-25 25 1,49-25 0,26 0-16,-26 0 15,1 0-15,-25 0 16,0 25-16,49-25 16,0 0-16,51 49 15,48-24-15,-98-25 16,49 0-16,-124-25 15,173 25-15,-98 0 16,-50 0-16,-1 0 16,26 0-16,-75 0 15,50 50-15,50-50 16,-1 25-16,25-25 16,-148 25-16,73-1 15,51-24-15,-25 25 16,-125 0-16,26-25 15,-75 25-15,24-25 16,26 25-16,24-25 16,-24 0-16,-25 0 15,24 0-15,1 24 16,24-24 0,-24 25-16,-25-25 0,0 25 31,-1 0-31,1-25 15,0 0 1,99 0-16,0 25 16,50-25-16,-25 24 15,24-24-15,1 0 16,-149 25-16,49-25 16,-49 0-16,49 0 15,50 0-15,0 0 16,50 0-16,-75 0 31,-24 0-31,-26 25 16,-24-25-1,0 0-15,24 0 16,-24 0 0,50 0-1,-26 0-15,1 0 16,24 0-16,25 0 15,1 0-15,98 0 0,-74 0 16,149 0-16,0 0 16,-50 0-16,-24 0 15,73 50-15,-148-50 16,149 24 0,-174-24-16,125 0 15,-1 25-15,0-25 16,-24 0-16,-75 0 15,-25 0-15,25 0 16,-25 25-16,50 0 16,-99-25-16,-1 0 15,26 0 1,24 0-16,0 0 16,75 0-1,-100 0-15,-49 0 16,0 0-16,-1 0 47,1 0-47,0 0 15,-25 50-15</inkml:trace>
  <inkml:trace contextRef="#ctx0" brushRef="#br0" timeOffset="151354.0562">3249 13022 0,'25'0'141,"25"0"-125,49 0-16,0 0 15,0 0-15,-24 0 16,-25 0-1,-26 0-15,51 0 16,24 0-16,-25 0 16,125-24-1,-75 24-15,74 0 16,1 0-16,-26 0 16,1 0-16,-25 0 0,0 0 15,-75 0 1,0 0-16,1 0 15,-26 0-15,75 0 16,-49 0 0,24 0-16,-24 0 15,-26 0-15,75 0 16,-49 0-16,-1-25 16,0 25-16,26 0 15,-76 0-15,76 0 16,-51 0-16,26 0 15,-1 0-15,1 0 16,24 0-16,-25 0 16,-49 0-1,25 0-15,-1 0 16,26 0-16,-51 0 0,51 0 16,-50 0-1,-1 0-15,1 0 0,0 0 16,25 0-16,-1 0 15,-24 0-15,0 0 16,0 0-16,-1 0 16,51 0 906,24 0-907,-25 0-15,1 0 16,49 0-16,-25 0 15,50 0-15,-50 0 16,0 0-16,-24 0 16,-50 0-16,24 0 15,1 0-15,-1 0 32,-24 0-32,0 0 15,0 0-15,49 0 16,1 0-16,-1 0 15,25 0-15,-49 0 16,24 0-16,26 0 16,48 0-16,-24 0 15,-74 0-15,24 0 16,26 0-16,-76 0 16,26 0-1,25 0-15,-1 0 16,0 0-16,1 0 15,24 0-15,-49 0 16,49 0-16,-50 0 16,1 0-16,24 0 15,-49 0 1,0 0 78,25 25-94,49-25 15,-25 0-15,1 0 16,-26 0-16,1 0 16,0 0-16,49 0 15,-74 0-15,24 0 16,26 24-16,-26-24 15,-24 0 1,25 0-16,-26 0 16,51-24-16,-1 24 15,-24 0-15,24 0 16,25 0 0,75 24-16,-25-24 15,-25 50-15,124-50 16,-50 0-16,1 0 15,-50 0-15,24 0 16,-73 0-16,48 0 16,-73 0-16,24 0 15,-25 0-15,26 0 16,-76 0-16,100 0 16,-49 0-16,49 0 31,0 0-31,-50 0 15,-49 0 360,-25 25-375,25-25 32</inkml:trace>
  <inkml:trace contextRef="#ctx0" brushRef="#br0" timeOffset="153249.1769">16272 12998 0,'25'0'31,"-1"0"-31,51 0 16,99 0-16,-1 24 16,50-24-16,-74 0 15,-25 0-15,149 0 16,-50 0-16,1 0 16,-51 25-16,50 0 15,1-25 1,-51 0-1,1 25-15,24 0 16,-49-25-16,25 0 16,-25 0-16,-25 0 15,0 0-15,-25 24 16,50-24-16,-100 0 16,26 0-16,-1 0 15,25 0-15,-24 0 16,-1 25-16,25-25 15,-24 0-15,-1 0 16,1 0-16,-1 0 16,1 0-16,-51 0 15,1 0-15,50 0 16,-26 0-16,1 0 16,-25 0-16,-1 0 15,26 0-15,24 0 16,26 0-16,24-25 15,-50 25 1,1-49-16,-26 24 16,-24 25-16,49 0 15,1-25-15,-26 0 16,1 25-16,-25 0 16,0 0-16,-1 0 15,1 0 1,25-24-16,24 24 15,25 0 1,25 0-16,-24 0 16,-1 0-16,25 0 15,-74 0-15,49 0 16,-50 0-16,26 0 16,-1 0-16,-49 0 15,0 0-15,148 0 16,-73 0-1,-76 0 1,1 0 0,25 0-16,-1 0 15,26 0-15,24 0 0,-24 0 16,49 0-16,-25 0 16,25 0-16,-50 0 15,75 0-15,-124 0 16,74 0-16,99 0 15,-49 24-15,-49-24 16,-1 0-16,-50 0 16,26 0-1,-50 0-15,49 0 16,-49 0 0,49 0-16,-49 0 15,49 0-15,-24 0 16,49-24-16,-24 24 15,-1 0 1,-24 0 0,-25 0-1,24 0-15,1 0 16,-25 0 0,24 0-16,-24 0 31,0 0-31,24 0 15,51 0-15,-1 0 16,0-25-16,25 25 16,25 0-1,-75 0 1,1 0-16,24 0 16,-74 0-16,74 0 15,-49 0 1,-26 0-16,1 0 15,0 0-15,0 0 172</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17:27.126"/>
    </inkml:context>
    <inkml:brush xml:id="br0">
      <inkml:brushProperty name="width" value="0.05292" units="cm"/>
      <inkml:brushProperty name="height" value="0.05292" units="cm"/>
      <inkml:brushProperty name="color" value="#FF0000"/>
    </inkml:brush>
  </inkml:definitions>
  <inkml:trace contextRef="#ctx0" brushRef="#br0">6598 10096 0,'0'49'31,"99"-49"1,-24 0-32,-26 0 15,100 0 1,74 0-16,25 0 16,50 0-16,0 0 15,-75 0-15,75 0 16,-75 0-16,50 0 15,-25 0-15,25 25 16,-25-25-16,0 0 16,-50 0-16,-49 25 15,-50-25-15,0 0 16,-49 0-16,24 0 16,-24 0-16,0 0 15,-26 0 1,1 0-1</inkml:trace>
  <inkml:trace contextRef="#ctx0" brushRef="#br0" timeOffset="1666.6935">13767 10145 0,'99'0'78,"74"50"-63,1-25-15,-100-25 16,199 49-16,-49-49 16,98 0-16,1 0 15,-26 0-15,-24 0 16,-124-25-16,49-24 15,75 24-15,-124 25 16,74-25-16,-74 0 16,25 1-1,-1 24-15,26-50 16,-26 50-16,1 0 0,0 0 16,24 0-1,1 0-15,-51 0 0,-73 0 16,24 0-16,75 0 15,-26 0-15,-24 0 16,50 0 0,-50 0-16,-25 0 15,-24 0-15,24 0 16,-25 0-16,1 0 16,24 0-16,-49 0 15,24 0-15,0 0 16,26-25-16,-1 25 15,-50 0-15,26 0 16,24 0 0,50 0-16,-99 0 15,49 0-15,-25 0 16,25 0-16,1 0 16,-26 0-16,25 0 15,0 0-15,-24 0 16,-25 0-16,49 0 15,-25 0-15,1 0 16,-1 0-16,75 0 16,49 0-16,1 0 15,-75 0-15,99 0 16,124 0-16,-347-25 16,273 0-1,-50 1-15,25-26 16,149 25-16,25 25 15,-25 0-15,-248 0 16,297 0-16,100 0 16,-224 0-16,174 0 15,-124 0-15,-49 0 16,-50 0-16,-174 0 16,-25 25-16,100-25 15,-50 0-15,-50 0 16,-49 0-16</inkml:trace>
  <inkml:trace contextRef="#ctx0" brushRef="#br0" timeOffset="4190.1014">14263 10096 0,'0'0'0,"24"24"16,26-24-16,0 25 15,99-25 1,-75 25-16,50 25 16,25-1-16,49-24 15,-123-25-15,148 25 16,25-25-16,-124 25 15,174-25 1,-199 0-16,273 24 16,0 1-16,-25-25 15,-49 0-15,-25 0 16,-224 0-16,175-49 16,24 49-16,-50 0 15,1 0-15,-51 0 16,26 0-16,-50-25 15,74 25-15,1 0 16,-100 0-16,124 0 16,-148-75-16,24 75 15,0 0-15,-74 0 16,49 0-16,-24 0 16,0-24-1,-1-26-15,50-24 16,-49 74-16,0-75 15,-26 25 1,1 1-16,25 24 16,-50-25-16,0 26 15,50-26-15,-26-49 16,1-75 0,-25 1-16,0 49 15,25 49-15,-25-173 16,0 198-16,0-74 15,-99 50-15,-25-75 16,-75 0-16,150 75 16,-125-25-16,25 0 15,75 74-15,-125-50 16,100 50-16,-99-24 16,-50-1-16,-25 25 15,-99 25-15,-25-49 16,99 49-16,-124 25 15,174-1-15,0 76 16,-223-51-16,149 1 16,24-25-1,50 24-15,74 26 16,25-1-16,125-49 0,-51-25 16,1 74-1,74-49-15,0 50 0,-25 49 16,0 24-1,25-48-15,-25-1 0,25 75 16,0-125-16,0 100 16,0-50-1,0 50-15,25-124 16,0 24-16,-25 1 16,0-25-16,25 24 15,24 1-15,26 0 16,-75-26-16,74 1 15,26 25 1,-1-1-16,99 1 16,-148-25-16,99 25 15,-50-26-15,25 1 16,-75 0-16,175-25 16,49 50-16,-1-50 15,-73 0-15,74 0 16,24 0-16,-98 0 15,-125 0-15,75 0 16,74 0-16,75 0 16,-75 0-1,-49 0-15,-25 0 16,-100 0-16,-24 0 16</inkml:trace>
  <inkml:trace contextRef="#ctx0" brushRef="#br0" timeOffset="7769.5534">26913 9823 0,'25'0'32,"0"0"-17,-25 24 1,49 1 0,-24-25-16,25 75 15,24-75-15,-49 24 16,25 1-16,24 0 15,-24 0-15,74 25 16,-50-26-16,100-24 16,-100 25-16,174 99 15,25-49-15,-199-75 16,26 24-16,73 26 16,-74-149-16,25 99 15,-99 25-15,124-50 16,0 0-1,49 0-15,-49 0 16,-50 25 0,50 0-16,-25-24 15,75 24-15,-26 0 16,-73 0-16,-1 0 16,50 0-16,-25 0 15,-25 0-15,25-50 16,-25 25-16,50-24 15,0-1 1,-100 25-16,26-25 16,-1 1-16,50-1 15,-99 50 1,74-74 0,0-1-16,-99 26 15,50-26-15,-25 1 16,-25 24-16,0-49 15,0-50-15,0 1 16,0-51-16,-25 50 16,-49 0-16,49 50 15,-25 50-15,-24-26 16,24 50-16,-49-49 16,-25 74-16,25 0 15,-75 0-15,-99-25 16,100 0-1,-75 25-15,0 0 0,24 0 16,-98 0-16,-1 0 16,-24 0-16,25 50 15,-1-50 1,150 0-16,-150 0 16,25 0-16,1 25 15,222-25-15,-98 0 0,24 0 16,74 0-1,26 0 1,-26 49-16,26 1 16,-26 0-16,1-26 15,24 26 1,1-25-16,-1 24 16,25-24-16,1 25 15,24-25-15,-25-1 16,0-24-16,25 25 15,0 0-15,0 0 16,25 74-16,-25-25 16,49-24-1,-24-25-15,-25 25 16,0-26-16,0 26 16,25-50-16,0 50 15,-25-26-15,0 1 31,25 0-31,24 0 16,-74-25 0,25 25-16,0 24 15,100 26-15,24-51 16,-25-24-16,50 25 16,-25 0-1,-75 0 1,26-25-16,-1 0 15,1 0-15,-26 0 16,-24 0 0,-25 25 124,74-25-108,-49 24-32,74 26 15,-24-50-15,24 25 16,-49 0-16,-1-25 15,-24 0-15,0 0 16,-25 24 0,25-24-1,-1 0 17,1 0-1,-25 25 141,25-25-157,25 0-15,-1 50 16,26-25-16,24 49 16,-49-49-16,-1 24 15,26-49-15,-26 25 16,1 0-16,-1-25 15,-49 25 1,50-25-16,-25 0 31,0 0-15,-25 50 78,0-26-47,0 26-16</inkml:trace>
  <inkml:trace contextRef="#ctx0" brushRef="#br0" timeOffset="9285.1427">4093 11237 0,'0'0'0,"25"0"15,-25 24-15,24-24 94,-24 50-94,50-50 16,-50 50-16,0-26 15,99 26-15,-49-50 16,24 50-16,25-1 16,75 50-16,-75-74 15,50 50-15,50-51 16,-75 51-16,74-50 16,0 49-16,1-49 15,49-25-15,-149 25 16,149-25-16,0 0 15,-198 0-15,223 0 16,74 0-16,0-50 16,-124 0-16,125 50 15,-150-24 1,1-51-16,-125 75 16,75 0-16,-100 0 15,-24-25-15,0 25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19:10.008"/>
    </inkml:context>
    <inkml:brush xml:id="br0">
      <inkml:brushProperty name="width" value="0.05292" units="cm"/>
      <inkml:brushProperty name="height" value="0.05292" units="cm"/>
      <inkml:brushProperty name="color" value="#FF0000"/>
    </inkml:brush>
  </inkml:definitions>
  <inkml:trace contextRef="#ctx0" brushRef="#br0">18604 5829 0,'24'0'109,"76"0"-93,-1 0-16,74-25 15,-98-74 1,123 74-16,-24-24 16,0 24-16,-1 25 15,-24 0-15,-124 0 16,24 0-16,51 0 16,-26-25-1,25 0 1,-74 25-16,0 0 15,49-25-15,1 25 16,-26 0-16,1-24 16,-25 24-16,-1 0 15,26 0-15,25 0 16,-1 0-16,-24 0 16,24 0-16,-24 0 15,24 0-15,-49 0 16,24 0-16,-24 0 15,50 0 1,24 0-16,0 0 16,-25 0-16,1 0 15,-1 0 1,-24 0-16,49 0 16,-24 0-16,73 0 15,-24 0-15,-24 0 16,-26 0-16,0 0 15,1 0-15,-26 0 16,26 0-16,-50 0 16,24 0-16,1 0 15,0 24-15,24-24 16,-24 0 0,49 0-16,-50 0 15,51 0-15,-26 0 16,0 0-16,1 0 15,-26 0-15,1 0 16,-25 0-16,49 0 16,-49 0-16,74 0 15,75 0 1,-25 0-16,-25-24 16,25 24-16,-25-25 0,-25 25 15,99 0 1,-24-25-16,-25 25 0,24 0 15,1 0-15,-50 0 16,50 0-16,-1 0 16,-24 25-16,-74-25 15,-51 0 1,100 0-16,-24 0 16,98 0-16,-148 0 15,49 0-15,25 0 16,-50 0-16,25 0 15,1 0-15,-75 0 16,49 0-16,-24 0 16,-1 0-1,1 0-15,24 0 16,25 0-16,-24 0 16,-26-25-16,1 25 15,24 0-15,-49 0 16,25 0-16,-50-25 15,49 25 1,26 0-16,-1 0 16,1 0-16,24 0 15,-25 0-15,1 0 16,-1 0-16,1 0 16,-51-25-16,1 25 15,0 0-15,25 0 47,-26 0-31,1 0-1,0 0-15,0 0 32,0 0-17,-1 0-15,1 0 16,0 0-1,-99-49 64,-26 49-64</inkml:trace>
  <inkml:trace contextRef="#ctx0" brushRef="#br0" timeOffset="2656.3155">20042 7491 0,'25'0'94,"0"0"-79,49 0-15,125 0 16,-150 0-16,249-25 16,-50 0-16,-223 25 15,248 0-15,-25 0 16,0 0-16,-99-24 16,148 24-16,-24 0 15,-25 0-15,-74 0 16,-75 0-16,0-25 15,-49 0 1,49 25-16,-25 0 16,-24-25-16,24 0 15,26 25-15,-1 0 16,74 0-16,-48 0 16,98-24-16,-124 24 15,25 0-15,-25 0 16,-74-25-16,99 25 15,25-25 1,-100 25-16,1 0 16,25 0-16,24-25 15,0-49 1,0 49-16,50-25 16,-25 50-16,0 0 15,-25 0-15,-24 0 16,24 0-16,0 0 15,-24 0-15,-51 0 16,26 0-16,-25 0 16,0 0 77</inkml:trace>
  <inkml:trace contextRef="#ctx0" brushRef="#br0" timeOffset="4218.8321">19496 8582 0,'0'0'0,"323"-49"0,24 49 15,-148-25-15,-1 25 16,149 0-16,1 0 16,-1 0-16,25-74 15,-74 49-15,-1 25 16,-123 0-16,-100-25 15,199 25-15,-50-25 16,-24 25-16,24-25 16,75 1-16,-75-1 15,-49 0 1,-100 25-16,50-74 16,74-1-16,-98 26 0,-1-26 15,75 25 1,-75-24-16,-74 74 15,-1-25-15</inkml:trace>
  <inkml:trace contextRef="#ctx0" brushRef="#br0" timeOffset="6046.9809">19745 10071 0,'49'0'235,"1"0"-235,24 0 15,25-25 1,-24-25-16,74 50 15,-50 0-15,0 0 16,-49-25-16,24 25 16,-24 0-16,-1 0 15,-24 0-15,25 0 16,-1 0-16,-24 0 16,25-24-16,-1 24 15,1-25-15,0 25 16,24 0-16,-24 0 15,24 0-15,-24 0 16,-1-25-16,1 25 16,-1 0-16,1 0 15,-25 0-15,-25-25 94</inkml:trace>
  <inkml:trace contextRef="#ctx0" brushRef="#br0" timeOffset="7578.2481">23738 9947 0,'50'0'47,"-26"0"-31,51 0-16,-25 0 15,24 0-15,0 0 16,-24 0-16,0 0 15,24 0-15,0 0 16,1 0-16,-26 0 16,26 24-16,-26-24 15,-24 0 1</inkml:trace>
  <inkml:trace contextRef="#ctx0" brushRef="#br0" timeOffset="8531.3859">26764 10021 0,'50'0'141,"-25"0"-126,74 0-15,0 0 16,0 0-16,25 0 16,0 0-16,25 0 15,-50 0-15,1 0 16,-26 0-16,25 0 16,-49 0-16,-50-50 15,25 50 48,-1 25-48,51-25 1,-50 0-16,24 0 16,-24 0-16,25 0 15,-25 0-15,-1 0 16</inkml:trace>
  <inkml:trace contextRef="#ctx0" brushRef="#br0" timeOffset="9609.5215">29666 9872 0,'25'0'47,"25"0"-47,-1 0 16,26 25-16,74-25 15,-75 0-15,-49 0 16,99 0-16,-50 0 16,75 0-16,25 0 15,-50 0 1,25 0-16,-25 0 15,-50 0-15,0 0 16,1 0-16,-1 0 16,-49 0-1</inkml:trace>
  <inkml:trace contextRef="#ctx0" brushRef="#br0" timeOffset="10833.5216">18752 11187 0,'75'0'47,"49"0"-47,124 0 15,-50 0-15,100 25 16,24-25-16,-24 0 16,-75 0-16,100 0 15,24 0-15,-25 0 16,-49 25-16,25-25 15,24 0-15,1 0 16,-25 0-16,-26 0 16,-73 0-1,-50 0-15,-75 0 16,-24 0-16,-26 0 0,-24 49 234</inkml:trace>
  <inkml:trace contextRef="#ctx0" brushRef="#br0" timeOffset="11989.8246">17090 12998 0,'0'24'16,"25"1"0,0-25-16,49 50 15,1-50-15,-26 0 16,1 0-16,0 0 15,148 0-15,149 0 16,1 0-16,-1-50 16,-124 25-16,-24 25 15,123-24-15,100-26 16,-25 0-16,223 1 16,-273 24-16,-124 0 15,25 0-15,-124 1 16,-49-1-16,-50 25 15</inkml:trace>
  <inkml:trace contextRef="#ctx0" brushRef="#br0" timeOffset="13976.6376">18083 13990 0,'0'0'0,"0"124"0,0-25 16,0 0-16,-25 50 15,-25 99-15,-49 25 16,49-50-16,26-24 16,24-1-16,0 25 15,49-49-15,50-100 16,25 26-16,-99-26 15,74 25-15,-24-99 16,24 0-16,0 0 16,-74 0-1,99 0-15,149-25 16,25 25-16,49 0 16,-74-24-16,-50 24 15,199 0-15,24-50 16,-123 0-16,297-49 15,-50 25-15,-123 24 16,123-24-16,-148 74 16,24-99-16,-49-1 15,-124 51-15,0 24 16,0-49-16,-273 24 16,49 25-16,1-24 15,0-26-15,-1 50 16,1-49-16,-50-1 15,25 51-15,49-51 16,-24 26 0,-25-26-16,24-24 0,-24-25 15,25-50-15,24 1 16,-24-26-16,-1 100 16,-24-50-16,0 0 15,-25 125-15,0-26 16,0 0-16,25-24 15,-25 24-15,-50 1 16,0-1-16,1 1 16,-50-1-16,-50-24 15,-75 24-15,-24 0 16,25-24-16,0 24 16,-124 50-1,223-74-15,-174 49 16,100 25-16,-150-50 15,51 26-15,24-76 16,124 26-16,-74 49 16,-25 25-16,0 0 15,-25 0-15,25 0 16,0 0-16,-75 25 16,26-25-16,-1 74 15,25 1-15,-99-26 16,223 1-16,-124 24 31,149 1-31,-99-1 16,25-49-16,-1 99 0,50-49 15,0-51 1,25 51-16,-74 74 16,74-125-16,0 26 15,50-25-15,-1 24 16,1-24-16,-1-25 15,1 25 1,-25-25-16,24 0 16,-24 0-16,-25 74 15,-50-74 1,50 50-16,0 0 16,25-26-16,50 1 15,24 0-15,25 0 47,0 0-31,-25-1-1,25 1-15,0 0 32</inkml:trace>
  <inkml:trace contextRef="#ctx0" brushRef="#br0" timeOffset="25505.6468">2853 8781 0,'24'0'78,"1"0"-78,50 49 16,-26-49-16,50 0 15,50 0-15,25 0 16,-1 0 0,51 0-16,-75 0 15,49 0-15,0-24 16,1 24-16,74 0 15,-25 0-15,-50 0 16,-24 0-16,-149 0 16,74-25-16,50 25 15,24-25-15,26 25 16,-75 0-16,-50-25 16,1 25-16,-51 0 15,51 0-15,-26 0 16,1 25-1,0-25-15,-1 0 16,1 0-16,24 0 16,75 0-16,-74 0 15,98-25-15,-148 25 16,49 0-16,26-25 16,24 25-16,-25 0 15,0 0 1,25 0-16,-25 0 15,-24 0-15,-1-24 16,1 24-16,-26 0 16,-24 0-16,0 0 15,0 0-15,-1 0 16,1 0 0,50 0-16,-1 0 15,0 0-15,1 0 16,-1 0-16,1 0 15,-26 0-15,-24 0 16,0 0-16,0 0 16,24 0-1,26 0 1,-1 0-16,50 0 16,0 0-16,-25 0 15,-24 0-15,-26 0 16,1 0-16,0 0 15,-26 0-15,26 24 16,-25-24-16,24 50 16,-24-50-16,50 0 15,-26 0-15,1 0 16,-25 0-16,0 0 16,-1 0-16,1 25 31,0-25 0,0 0-15,0 0-16,49 0 15,-24 0 1,-26 0-16,26 0 16,0 0-16,-1 0 15,-24 25 1,25-25-16,-26 0 15,26 0-15,-25 0 16,49 0-16,-24 0 16,-1 24-16,-24-24 15,0-24 48,0-26-63,-25 0 15,25 1 1,49-26-16,-74 26 16,0-1-1,0 25-15,0-24 16,25 49 0,-25-50-1,0 1-15,0-26 16,0 50-1,0-49-15,0 49 16,0-24-16,-25-26 16,25 50-1,-25 0 1,25 1-16,-25-1 31,25-25-31,-24 50 16,24-74-16,-25 74 15,-25-75-15,1 1 16,-1 24-16,-49 1 16,49 24-16,-24-74 15,-1 99-15,26 0 16,-1 0 0,25-50-16,-24 50 15,49-25-15,-25 25 16,0 0-16,-49-24 15,49 24 1,-25 0-16,-24 0 0,-1 0 16,-24 0-16,-25-25 15,25 25 1,25 0-16,-1 0 16,26 0-16,-51 0 15,26 0-15,-50 0 16,0 0-16,-50 0 15,1 0-15,-1 0 16,174 25-16,-149-25 16,124 24-16,-49-24 15,-25 25 1,24-25-16,-49 0 0,50 25 16,-1-25-16,26 25 15,-26-25-15,1 0 16,49 0-16,0 0 15,-24 0-15,24 0 32,0 49-17,0-49 1,25 25 0,-24 0-16,-1 25 15,0-26-15,25 26 16,0 0-16,0-1 15,0 26 1,0-51-16,0 1 16,0 25-16,0-1 15,50-24-15,-50 0 16,24 50-16,51-26 16,-26 1-16,26 74 15,-26-75-15,-24 1 16,0-25-16,25 0 15,-50-1 1,24-24-16,-24 25 16,25-25-16,0 25 15,25 0 1,-1 0-16,-24-1 16,50 1-16,-51 25 15,51-1-15,-26-24 16,26 25-16,-26-50 15,-24 25-15,50-1 16,98 26-16,-49 0 16,-49-26-16,-26-24 15,1 0-15,-1 0 16,26 0-16,-50 0 31,0 0-15,-1 0 15,26 0 32,0 0-63,-1-24 15,1 24-15</inkml:trace>
  <inkml:trace contextRef="#ctx0" brushRef="#br0" timeOffset="27146.017">18231 4118 0,'0'0'0,"0"49"15,-24-49-15,24 25 16,0 25-16,0-26 47,24-24-47,51 25 15,-1-25-15,25 0 16,75 0-16,25 0 16,24 0-16,-50-25 15,100 1-15,-99-1 16,99-50-16,-75 51 16,-24-1-16,-125 0 15,75 0-15,-24-24 16,-51 24-16,1-25 15,0-24 1,-26 74 0,26-25-16,-25-25 15,0-24 1,-1 24-16,-24-49 16,0 25-16,0 49 15,0-50-15,-24 26 16,-1-1-16,-50-24 15,-74-1-15,25 1 16,-74-25-16,-25 74 16,0 25-16,-75 0 15,75 0-15,-1 0 16,-48 25-16,197-25 16,-49 0-16,-149 74 15,25 1-15,124-1 16,75-49-16,49 24 15,24 1 1,26 49-16,49 0 16,25 50-16,-74-99 15,74 99-15,25-50 16,99 25-16,-223-124 16,247 25-16,26-25 15,-50 25 1,75-25-16,49-25 15,-273 0-15,50 25 16,-75 0 0,-49-25-16,-50 25 78</inkml:trace>
  <inkml:trace contextRef="#ctx0" brushRef="#br0" timeOffset="29085.2698">12030 8359 0,'50'0'0,"49"0"15,50 0-15,-50 0 16,0 0-1,25 0-15,25 50 16,-25 24-16,-99-49 16,49 0-16,1 0 15,-1-1-15,-24 1 16,-50 0 78,0 25-79,0-1-15,-25 1 16,-25-1 0,1 1-16,24-25 15,-25 0-15,1-1 16,49 51-1,-50-50-15,25-25 16,1 25-16,-26 24 16,-74 1-16,-25 24 15,75-74-15,-25 25 16,-1 25-16,-148-1 16,-25 26-16,1 24 15,48-50 1,-49 51-16,125-51 15,73 1 1,-49-1-16,25 1 16,0 0-16,0-1 15,-25-24-15,24 25 16,-49-50-16,1 0 16,-51 0-1,-49 0-15,25 0 16,-75 0-16,25 0 15,25 25-15,-24-1 16,48-24-16,-24 0 16,50 0-16,-25 0 15,-25 25-15,49-25 16,-24 25-16,-50-25 16,25 74-16,-50-74 15,25 25-15,-49-25 16,49 0-16,0 0 15,124 0-15,-49 0 16,24 0-16,100 0 16,-50-25-16,50 1 15,-1 24 1,50 0-16,0 0 16,-49 0-16,0 0 15,24 0-15,25 0 16,-24 0-16</inkml:trace>
  <inkml:trace contextRef="#ctx0" brushRef="#br0" timeOffset="30485.5179">3125 12005 0,'25'0'63,"99"0"-63,174 0 16,24 0-16,150 0 15,-1 0-15,75 0 16,-25 0-16,223 0 15,-199 0-15,-173 0 16,-99 0-16,0 0 16,-99 0-1,49 0-15,-99 0 0,-50 0 16,-49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2:19.217"/>
    </inkml:context>
    <inkml:brush xml:id="br0">
      <inkml:brushProperty name="width" value="0.05292" units="cm"/>
      <inkml:brushProperty name="height" value="0.05292" units="cm"/>
      <inkml:brushProperty name="color" value="#FF0000"/>
    </inkml:brush>
  </inkml:definitions>
  <inkml:trace contextRef="#ctx0" brushRef="#br0">7466 6375 0,'50'0'62,"49"0"-46,75 25-1,49-25-15,0 24 16,25 1-16,-49-25 16,73 25-16,-48-25 15,-1 0-15,50 0 16,49 0-16,-49 0 16,25 0-16,-1 0 15,-73 25 1,-75 0-16,74-25 15,-50 0-15,26 0 16,-75 0-16,25 0 16,0 0-16,-1 0 15,-48 0-15,73 0 16,26 0-16,-100 0 16,50 0-1,-75 0-15,100 0 16,-75-25-16,50 25 15,-149-25-15,49 25 16,26 0 0,24 0-16,-25 0 15,1 0-15,49-50 16,-25 50-16,0 0 16,-24 0-16,49 0 15,-124-24-15,74 24 16,-49 0-1,0 0-15,0 0 16,-1-25 15,-24 0-31,50 25 16,0-25 0,-26 25-1,26 0 1,-25-25-1,24 25-15,1 0 16,-50-24-16,25 24 250,49 0-250,-24 0 16,-1 0-16,1-25 15,0 25 1,-1 0-16,-24 0 16,0 0-1,0-25 1,-25 0-1,49 0-15,-49 1 16,25 24-16,-25-50 16,25 0-1,-25 26-15,50-51 16,-50 26-16,0-26 16,0 25-16,0 1 15,0-1-15,0 1 16,0-26-16,0 50 15,0-24-15,-25 24 16,25-25 0,-25 50-16,0-24 15,0-1-15,1 0 16,-1-25-16,25 26 16,-25 24-16,-50-25 15,-49 0 1,75 0-16,-125 0 15,-24-24-15,-50-1 16,49 1-16,1 24 16,-75 25-16,0-25 15,-49-25-15,74 50 16,-25 0-16,25 0 16,-50-24-16,75 24 15,-75 0-15,1-25 16,-26 25-16,25 0 15,-24 0-15,24 0 16,1 0-16,-1 0 16,0 0-16,1 0 15,24 25-15,-25 24 16,25-24-16,50 25 16,-25-26-16,50 26 15,173-50-15,-198 50 16,148-26-16,1 1 15,24 0-15,1-25 16,49 25 31,24 0-31,-24-1-1,25-24-15,25 75 16,-1-1-16,51 1 15,73 24-15,-49-74 16,99 74-16,25-25 16,-74-49-16,149 25 15,-1 24-15,-198-74 16,174 25-16,-1 49 16,-24-49-16,199 74 15,-150-99 1,-24 50-16,-26-50 0,-48 0 15,-51 0-15,-24 0 16,-50 0-16,-24 0 16,24 0-16,-74 0 15,24 0-15,1 0 16,0 0-16,-26 0 16,1 0-16,0 0 15,25 0-15,-25 0 16,-1 0 15,1 0-15,0 0-16,-25 25 15</inkml:trace>
  <inkml:trace contextRef="#ctx0" brushRef="#br0" timeOffset="1331.0757">19248 6276 0,'50'0'63,"0"24"-63,223-24 15,-25 0-15,24 0 16,175 0-16,247-24 16,1 48-16,124 1 15,-199 25-15,-124-25 16,0-1-16,-174 26 16,1-50-16,24 25 15,-99-25-15,0 25 16,-25-25-16,75 0 15,-25 0 1,-25 24-16,-25-24 16,-148-24-16,123 24 15,-173 0-15,74-25 16,-25 25-16,-49 0 16,25 0-1,-25 0-15,24 0 16,-24 0-16,0 0 15,0 0 126</inkml:trace>
  <inkml:trace contextRef="#ctx0" brushRef="#br0" timeOffset="3571.6026">5060 8508 0,'75'0'15,"24"0"-15,99-25 16,-24 0-16,74 25 15,99 0-15,-24 0 16,24 0-16,99 0 16,-98-24-16,123-1 15,-149 25-15,50 0 16,-49 0-16,-25 0 16,-1 0-16,-123-25 15,74 25-15,-198 0 16,49 0-16,74 0 15,1 0-15,-50 0 16,25 0-16,24-50 16,-73 50-16,-1 0 15,-25-24-15,1 24 16,-1-25-16,1 25 16,-1 0-16,50 0 15,0 0 1,-74 0-16,24 0 15,75-25-15,49 0 16,-24 0-16,24 1 16,-123-1-16,148 0 15,-99 0-15,75 0 16,-26 25-16,1 0 16,-75 0-16,0 0 15,-49-24-15,-25 24 16</inkml:trace>
  <inkml:trace contextRef="#ctx0" brushRef="#br0" timeOffset="10290.9911">5333 11832 0,'0'0'0,"25"0"16,74 0-16,-49 0 15,98 0-15,26 0 16,-25 0-16,49 0 16,-24 0-16,24 0 15,-98 0-15,222 0 16,-24 0-16,-25 0 15,-50-25-15,50 25 16,49-25-16,25-24 16,-123-1-16,24 25 15,-25-24-15,0-1 16,-49 0-16,-100 50 16,-24 0-16,-1 0 15,-24-24 1</inkml:trace>
  <inkml:trace contextRef="#ctx0" brushRef="#br0" timeOffset="11538.9716">4911 13990 0,'25'0'63,"74"0"-47,-49 0-1,223 0-15,74-25 16,-148 25-1,247-50-15,-24 50 16,49 0-16,0 0 16,-148 0-16,-26 0 15,-24 0-15,-124 0 16,0 0-16,-50 0 16,-49 0-16,-1 0 15,-24 0-15,25 0 16,-25 0-1,-1 0 1,1 0-16,0 0 16,0 0-16,0 0 15,24 0-15,1 0 16,74-24-16,-25 24 16,0-25-16,50 0 15,0 0-15,-99 25 16,-26 0-16,76 0 15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9-10-16T02:23:13.282"/>
    </inkml:context>
    <inkml:brush xml:id="br0">
      <inkml:brushProperty name="width" value="0.05292" units="cm"/>
      <inkml:brushProperty name="height" value="0.05292" units="cm"/>
      <inkml:brushProperty name="color" value="#FF0000"/>
    </inkml:brush>
  </inkml:definitions>
  <inkml:trace contextRef="#ctx0" brushRef="#br0">15974 7069 0,'0'0'0,"124"0"0,25 0 16,124 0-16,-149 25 16,174-25-16,-1 0 15,51 0-15,24 25 16,-25-25-16,0 50 16,0-75-16,-24 25 15,-75 49-15,25-49 16,124 0-1,74 0-15,0 0 16,75 0-16,74 0 16,124 0-16,-397 0 15,-148 25-15,123-25 16,-49 0-16,-174 0 16,-74 0-16,25 0 15</inkml:trace>
  <inkml:trace contextRef="#ctx0" brushRef="#br0" timeOffset="1718.741">6226 9401 0,'74'0'78,"1"0"-62,-1 0-16,50 0 16,-25 0-16,-24 25 15,99-25-15,-26 25 16,-48-25-16,73 0 0,-49 0 15,0 0 1,25 0-16,-25 0 16,50 0-16,24 0 15,1 0-15,24 0 16,0-25-16,-24 25 16,-75 0-16,49-25 15,26 25-15,-75 0 16,24 0-16,-24 0 15,-74 0-15,99 0 16,49-25-16,-98 25 16,-1 0-16,74-25 15,-123 25-15,124 0 16,74 0 0,-25 0-16,-49 0 0,24 25 15,0-25-15,1 25 16,74-25-16,-50 0 15,75 0-15,-1 0 16,26 0-16,-50 0 16,123 0-16,-23 0 15,23 0-15,-148-25 16,-99-24-16,124 24 16,174 25-1,49 0-15,173 0 16,1 0-16,-124 0 15,24 0-15,-73-75 16,123 75-16,0 0 16,-25 0-16,-173-24 15,-1 24-15,51 0 16,-100-25-16,-75 25 16,26 0-16,-75 0 15,25 0-15,0-25 16,-25 25-16,-75 0 15,-148 0-15,198 0 16,-24 0-16,24-50 16,50 50-16,25-24 15,-75 24-15,0 0 16,-49 0-16,24 0 16,-99 0-16,1 0 15,48 0-15,-123 24 16,74 1-16,50-25 15,-74 0-15,-26 0 16,-24 0 15</inkml:trace>
  <inkml:trace contextRef="#ctx0" brushRef="#br0" timeOffset="3091.2107">11112 9054 0,'0'0'0,"50"49"16,0-24-16,-1 0 15,1-25 1,99 50-16,-100-50 16,26 49-16,74-49 15,74 0-15,25 0 16,0 0-16,25 0 15,-224-25-15,1 25 16,-124 0 47</inkml:trace>
  <inkml:trace contextRef="#ctx0" brushRef="#br0" timeOffset="3825.5441">18479 9153 0,'25'0'15,"25"0"-15,24 0 16,1 25-16,74-25 16,-50 0-16,74 0 15,-73 0-15,98-25 16,50-25-16,-99 50 15,49 0 1,-24 0-16,-75 0 16,-24 0-16,-51 0 15,1 0-15</inkml:trace>
  <inkml:trace contextRef="#ctx0" brushRef="#br0" timeOffset="4456.0817">26417 8954 0,'25'0'0,"24"0"16,26 0-16,-1 0 15,1 0-15,-1-24 16,25 24 0,-49 0-16,-1 0 15,-24 0-15</inkml:trace>
  <inkml:trace contextRef="#ctx0" brushRef="#br0" timeOffset="5627.9444">7293 11435 0,'24'0'0,"26"0"15,49 0-15,25 0 16,-74 0-16,173 0 15,25 0-15,124 0 16,-25 0-16,75 0 16,124 0-16,74 0 15,124 0-15,0 0 16,199 0-16,-75 0 16,75 0-1,-199 0-15,-149 0 16,-173 0-16,-100 0 15,1 0-15,173 0 16,-149 0-16,-49 0 16,-50-25-16,124 25 15,-50 0-15,1 0 16,-26 0-16,1 0 16,-124 0-16,-75 0 15,-50 0-15</inkml:trace>
  <inkml:trace contextRef="#ctx0" brushRef="#br0" timeOffset="7471.7677">6623 14064 0,'49'0'47,"-24"0"-31,74 0-16,50-74 15,0 24-15,74 50 16,50 0-16,25 0 15,24 0-15,75 0 16,99 0-16,124 0 16,50 0-16,-124 0 15,-149 0-15,24 0 16,-98 0-16,-100 0 16,-24 0-1,-51 0-15,-98 0 16,-25 0-16,0 0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41360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nk.jianshu.com/?t=http://www.2cto.com/kf/ware/Java/"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a:t>
            </a:fld>
            <a:endParaRPr lang="zh-CN" altLang="en-US"/>
          </a:p>
        </p:txBody>
      </p:sp>
    </p:spTree>
    <p:extLst>
      <p:ext uri="{BB962C8B-B14F-4D97-AF65-F5344CB8AC3E}">
        <p14:creationId xmlns:p14="http://schemas.microsoft.com/office/powerpoint/2010/main" val="191171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21</a:t>
            </a:fld>
            <a:endParaRPr lang="zh-CN" altLang="en-US"/>
          </a:p>
        </p:txBody>
      </p:sp>
    </p:spTree>
    <p:extLst>
      <p:ext uri="{BB962C8B-B14F-4D97-AF65-F5344CB8AC3E}">
        <p14:creationId xmlns:p14="http://schemas.microsoft.com/office/powerpoint/2010/main" val="228963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22</a:t>
            </a:fld>
            <a:endParaRPr lang="zh-CN" altLang="en-US"/>
          </a:p>
        </p:txBody>
      </p:sp>
    </p:spTree>
    <p:extLst>
      <p:ext uri="{BB962C8B-B14F-4D97-AF65-F5344CB8AC3E}">
        <p14:creationId xmlns:p14="http://schemas.microsoft.com/office/powerpoint/2010/main" val="129219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与第一条不同的是， 下面的方法直接强行让</a:t>
            </a:r>
            <a:r>
              <a:rPr lang="en-US" altLang="zh-CN" dirty="0" smtClean="0"/>
              <a:t>apache</a:t>
            </a:r>
            <a:r>
              <a:rPr lang="zh-CN" altLang="en-US" dirty="0" smtClean="0"/>
              <a:t>将文件识别为你指定的类型，而第一种是让浏览器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23</a:t>
            </a:fld>
            <a:endParaRPr lang="zh-CN" altLang="en-US"/>
          </a:p>
        </p:txBody>
      </p:sp>
    </p:spTree>
    <p:extLst>
      <p:ext uri="{BB962C8B-B14F-4D97-AF65-F5344CB8AC3E}">
        <p14:creationId xmlns:p14="http://schemas.microsoft.com/office/powerpoint/2010/main" val="2123030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24</a:t>
            </a:fld>
            <a:endParaRPr lang="zh-CN" altLang="en-US"/>
          </a:p>
        </p:txBody>
      </p:sp>
    </p:spTree>
    <p:extLst>
      <p:ext uri="{BB962C8B-B14F-4D97-AF65-F5344CB8AC3E}">
        <p14:creationId xmlns:p14="http://schemas.microsoft.com/office/powerpoint/2010/main" val="1955416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单独设置文件服务器的域名</a:t>
            </a:r>
            <a:br>
              <a:rPr lang="zh-CN" altLang="en-US" dirty="0" smtClean="0"/>
            </a:br>
            <a:r>
              <a:rPr lang="zh-CN" altLang="en-US" dirty="0" smtClean="0"/>
              <a:t>由于浏览器同源策略的关系，一系列客户端攻击将失效，比如上传</a:t>
            </a:r>
            <a:r>
              <a:rPr lang="en-US" altLang="zh-CN" dirty="0" smtClean="0"/>
              <a:t>crossdomain.xml</a:t>
            </a:r>
            <a:r>
              <a:rPr lang="zh-CN" altLang="en-US" dirty="0" smtClean="0"/>
              <a:t>、上传包含</a:t>
            </a:r>
            <a:r>
              <a:rPr lang="en-US" altLang="zh-CN" dirty="0" err="1" smtClean="0">
                <a:hlinkClick r:id="rId3"/>
              </a:rPr>
              <a:t>Java</a:t>
            </a:r>
            <a:r>
              <a:rPr lang="en-US" altLang="zh-CN" dirty="0" err="1" smtClean="0"/>
              <a:t>script</a:t>
            </a:r>
            <a:r>
              <a:rPr lang="zh-CN" altLang="en-US" dirty="0" smtClean="0"/>
              <a:t>的</a:t>
            </a:r>
            <a:r>
              <a:rPr lang="en-US" altLang="zh-CN" dirty="0" smtClean="0"/>
              <a:t>XSS</a:t>
            </a:r>
            <a:r>
              <a:rPr lang="zh-CN" altLang="en-US" dirty="0" smtClean="0"/>
              <a:t>利用等问题将得到解决</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27</a:t>
            </a:fld>
            <a:endParaRPr lang="zh-CN" altLang="en-US"/>
          </a:p>
        </p:txBody>
      </p:sp>
    </p:spTree>
    <p:extLst>
      <p:ext uri="{BB962C8B-B14F-4D97-AF65-F5344CB8AC3E}">
        <p14:creationId xmlns:p14="http://schemas.microsoft.com/office/powerpoint/2010/main" val="310119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3</a:t>
            </a:fld>
            <a:endParaRPr lang="zh-CN" altLang="en-US"/>
          </a:p>
        </p:txBody>
      </p:sp>
    </p:spTree>
    <p:extLst>
      <p:ext uri="{BB962C8B-B14F-4D97-AF65-F5344CB8AC3E}">
        <p14:creationId xmlns:p14="http://schemas.microsoft.com/office/powerpoint/2010/main" val="360441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562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安装</a:t>
            </a:r>
            <a:r>
              <a:rPr lang="en-US" altLang="zh-CN" dirty="0"/>
              <a:t>IIS     https://</a:t>
            </a:r>
            <a:r>
              <a:rPr lang="en-US" altLang="zh-CN" dirty="0" smtClean="0"/>
              <a:t>www.jb51.net/article/29787.htm</a:t>
            </a:r>
          </a:p>
          <a:p>
            <a:r>
              <a:rPr lang="en-US" altLang="zh-CN" dirty="0" smtClean="0"/>
              <a:t>Windows Server 2003</a:t>
            </a:r>
            <a:r>
              <a:rPr lang="en-US" altLang="zh-CN" baseline="0" dirty="0" smtClean="0"/>
              <a:t> </a:t>
            </a:r>
            <a:r>
              <a:rPr lang="zh-CN" altLang="en-US" baseline="0" dirty="0" smtClean="0"/>
              <a:t>安装</a:t>
            </a:r>
            <a:r>
              <a:rPr lang="en-US" altLang="zh-CN" baseline="0" dirty="0" smtClean="0"/>
              <a:t>IIS</a:t>
            </a:r>
          </a:p>
          <a:p>
            <a:r>
              <a:rPr lang="en-US" altLang="zh-CN" dirty="0" smtClean="0"/>
              <a:t>https://jingyan.baidu.com/article/09ea3ede7ab8d7c0aede39c0.html</a:t>
            </a:r>
            <a:endParaRPr lang="en-US" altLang="zh-CN"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13052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IIS</a:t>
            </a:r>
            <a:r>
              <a:rPr lang="zh-CN" altLang="en-US" sz="1200" b="1" i="0" kern="1200" dirty="0" smtClean="0">
                <a:solidFill>
                  <a:schemeClr val="tx1"/>
                </a:solidFill>
                <a:effectLst/>
                <a:latin typeface="+mn-lt"/>
                <a:ea typeface="+mn-ea"/>
                <a:cs typeface="+mn-cs"/>
              </a:rPr>
              <a:t>在解析文件名的时候可能将分号后面的内容丢弃，那么我们可以在上传的时候给后面加入分号内容来避免黑名单过滤，如 </a:t>
            </a:r>
            <a:r>
              <a:rPr lang="en-US" altLang="zh-CN" sz="1200" b="1" i="0" kern="1200" dirty="0" err="1" smtClean="0">
                <a:solidFill>
                  <a:schemeClr val="tx1"/>
                </a:solidFill>
                <a:effectLst/>
                <a:latin typeface="+mn-lt"/>
                <a:ea typeface="+mn-ea"/>
                <a:cs typeface="+mn-cs"/>
              </a:rPr>
              <a:t>a.asp;jpg</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113338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1" i="0" kern="1200" dirty="0" smtClean="0">
                <a:solidFill>
                  <a:schemeClr val="tx1"/>
                </a:solidFill>
                <a:effectLst/>
                <a:latin typeface="+mn-lt"/>
                <a:ea typeface="+mn-ea"/>
                <a:cs typeface="+mn-cs"/>
              </a:rPr>
              <a:t>.apache1.x,2.x</a:t>
            </a:r>
            <a:r>
              <a:rPr lang="zh-CN" altLang="en-US" sz="1200" b="1" i="0" kern="1200" dirty="0" smtClean="0">
                <a:solidFill>
                  <a:schemeClr val="tx1"/>
                </a:solidFill>
                <a:effectLst/>
                <a:latin typeface="+mn-lt"/>
                <a:ea typeface="+mn-ea"/>
                <a:cs typeface="+mn-cs"/>
              </a:rPr>
              <a:t>的解析漏洞，上传如</a:t>
            </a:r>
            <a:r>
              <a:rPr lang="en-US" altLang="zh-CN" sz="1200" b="1" i="0" kern="1200" dirty="0" err="1" smtClean="0">
                <a:solidFill>
                  <a:schemeClr val="tx1"/>
                </a:solidFill>
                <a:effectLst/>
                <a:latin typeface="+mn-lt"/>
                <a:ea typeface="+mn-ea"/>
                <a:cs typeface="+mn-cs"/>
              </a:rPr>
              <a:t>a.php.rar</a:t>
            </a:r>
            <a:r>
              <a:rPr lang="en-US" altLang="zh-CN" sz="1200" b="1" i="0" kern="1200" dirty="0" smtClean="0">
                <a:solidFill>
                  <a:schemeClr val="tx1"/>
                </a:solidFill>
                <a:effectLst/>
                <a:latin typeface="+mn-lt"/>
                <a:ea typeface="+mn-ea"/>
                <a:cs typeface="+mn-cs"/>
              </a:rPr>
              <a:t> a.php.gif </a:t>
            </a:r>
            <a:r>
              <a:rPr lang="zh-CN" altLang="en-US" sz="1200" b="1" i="0" kern="1200" dirty="0" smtClean="0">
                <a:solidFill>
                  <a:schemeClr val="tx1"/>
                </a:solidFill>
                <a:effectLst/>
                <a:latin typeface="+mn-lt"/>
                <a:ea typeface="+mn-ea"/>
                <a:cs typeface="+mn-cs"/>
              </a:rPr>
              <a:t>类型的文件名，可以避免对于</a:t>
            </a:r>
            <a:r>
              <a:rPr lang="en-US" altLang="zh-CN" sz="1200" b="1" i="0" kern="1200" dirty="0" err="1" smtClean="0">
                <a:solidFill>
                  <a:schemeClr val="tx1"/>
                </a:solidFill>
                <a:effectLst/>
                <a:latin typeface="+mn-lt"/>
                <a:ea typeface="+mn-ea"/>
                <a:cs typeface="+mn-cs"/>
              </a:rPr>
              <a:t>php</a:t>
            </a:r>
            <a:r>
              <a:rPr lang="zh-CN" altLang="en-US" sz="1200" b="1" i="0" kern="1200" dirty="0" smtClean="0">
                <a:solidFill>
                  <a:schemeClr val="tx1"/>
                </a:solidFill>
                <a:effectLst/>
                <a:latin typeface="+mn-lt"/>
                <a:ea typeface="+mn-ea"/>
                <a:cs typeface="+mn-cs"/>
              </a:rPr>
              <a:t>文件的过滤机制，但是由于</a:t>
            </a:r>
            <a:r>
              <a:rPr lang="en-US" altLang="zh-CN" sz="1200" b="1" i="0" kern="1200" dirty="0" smtClean="0">
                <a:solidFill>
                  <a:schemeClr val="tx1"/>
                </a:solidFill>
                <a:effectLst/>
                <a:latin typeface="+mn-lt"/>
                <a:ea typeface="+mn-ea"/>
                <a:cs typeface="+mn-cs"/>
              </a:rPr>
              <a:t>apache</a:t>
            </a:r>
            <a:r>
              <a:rPr lang="zh-CN" altLang="en-US" sz="1200" b="1" i="0" kern="1200" dirty="0" smtClean="0">
                <a:solidFill>
                  <a:schemeClr val="tx1"/>
                </a:solidFill>
                <a:effectLst/>
                <a:latin typeface="+mn-lt"/>
                <a:ea typeface="+mn-ea"/>
                <a:cs typeface="+mn-cs"/>
              </a:rPr>
              <a:t>在解析文件名的时候是从右向左读，如果遇到不能识别的扩展名则跳过，</a:t>
            </a:r>
            <a:r>
              <a:rPr lang="en-US" altLang="zh-CN" sz="1200" b="1" i="0" kern="1200" dirty="0" err="1" smtClean="0">
                <a:solidFill>
                  <a:schemeClr val="tx1"/>
                </a:solidFill>
                <a:effectLst/>
                <a:latin typeface="+mn-lt"/>
                <a:ea typeface="+mn-ea"/>
                <a:cs typeface="+mn-cs"/>
              </a:rPr>
              <a:t>rar</a:t>
            </a:r>
            <a:r>
              <a:rPr lang="zh-CN" altLang="en-US" sz="1200" b="1" i="0" kern="1200" dirty="0" smtClean="0">
                <a:solidFill>
                  <a:schemeClr val="tx1"/>
                </a:solidFill>
                <a:effectLst/>
                <a:latin typeface="+mn-lt"/>
                <a:ea typeface="+mn-ea"/>
                <a:cs typeface="+mn-cs"/>
              </a:rPr>
              <a:t>等扩展名是</a:t>
            </a:r>
            <a:r>
              <a:rPr lang="en-US" altLang="zh-CN" sz="1200" b="1" i="0" kern="1200" dirty="0" smtClean="0">
                <a:solidFill>
                  <a:schemeClr val="tx1"/>
                </a:solidFill>
                <a:effectLst/>
                <a:latin typeface="+mn-lt"/>
                <a:ea typeface="+mn-ea"/>
                <a:cs typeface="+mn-cs"/>
              </a:rPr>
              <a:t>apache</a:t>
            </a:r>
            <a:r>
              <a:rPr lang="zh-CN" altLang="en-US" sz="1200" b="1" i="0" kern="1200" dirty="0" smtClean="0">
                <a:solidFill>
                  <a:schemeClr val="tx1"/>
                </a:solidFill>
                <a:effectLst/>
                <a:latin typeface="+mn-lt"/>
                <a:ea typeface="+mn-ea"/>
                <a:cs typeface="+mn-cs"/>
              </a:rPr>
              <a:t>不能识别的，因此就会直接将类型识别为</a:t>
            </a:r>
            <a:r>
              <a:rPr lang="en-US" altLang="zh-CN" sz="1200" b="1" i="0" kern="1200" dirty="0" err="1" smtClean="0">
                <a:solidFill>
                  <a:schemeClr val="tx1"/>
                </a:solidFill>
                <a:effectLst/>
                <a:latin typeface="+mn-lt"/>
                <a:ea typeface="+mn-ea"/>
                <a:cs typeface="+mn-cs"/>
              </a:rPr>
              <a:t>php</a:t>
            </a:r>
            <a:r>
              <a:rPr lang="zh-CN" altLang="en-US" sz="1200" b="1" i="0" kern="1200" dirty="0" smtClean="0">
                <a:solidFill>
                  <a:schemeClr val="tx1"/>
                </a:solidFill>
                <a:effectLst/>
                <a:latin typeface="+mn-lt"/>
                <a:ea typeface="+mn-ea"/>
                <a:cs typeface="+mn-cs"/>
              </a:rPr>
              <a:t>，从而达到了注入</a:t>
            </a:r>
            <a:r>
              <a:rPr lang="en-US" altLang="zh-CN" sz="1200" b="1" i="0" kern="1200" dirty="0" err="1" smtClean="0">
                <a:solidFill>
                  <a:schemeClr val="tx1"/>
                </a:solidFill>
                <a:effectLst/>
                <a:latin typeface="+mn-lt"/>
                <a:ea typeface="+mn-ea"/>
                <a:cs typeface="+mn-cs"/>
              </a:rPr>
              <a:t>php</a:t>
            </a:r>
            <a:r>
              <a:rPr lang="zh-CN" altLang="en-US" sz="1200" b="1" i="0" kern="1200" dirty="0" smtClean="0">
                <a:solidFill>
                  <a:schemeClr val="tx1"/>
                </a:solidFill>
                <a:effectLst/>
                <a:latin typeface="+mn-lt"/>
                <a:ea typeface="+mn-ea"/>
                <a:cs typeface="+mn-cs"/>
              </a:rPr>
              <a:t>代码的目的</a:t>
            </a:r>
            <a:endParaRPr lang="zh-CN" altLang="en-US" dirty="0"/>
          </a:p>
        </p:txBody>
      </p:sp>
    </p:spTree>
    <p:extLst>
      <p:ext uri="{BB962C8B-B14F-4D97-AF65-F5344CB8AC3E}">
        <p14:creationId xmlns:p14="http://schemas.microsoft.com/office/powerpoint/2010/main" val="811128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中进行文件上传的原理是通过将表单设为 </a:t>
            </a:r>
            <a:r>
              <a:rPr lang="en-US" altLang="zh-CN" sz="1200" b="0" i="0" kern="1200" dirty="0" smtClean="0">
                <a:solidFill>
                  <a:schemeClr val="tx1"/>
                </a:solidFill>
                <a:effectLst/>
                <a:latin typeface="+mn-lt"/>
                <a:ea typeface="+mn-ea"/>
                <a:cs typeface="+mn-cs"/>
              </a:rPr>
              <a:t>multipart/form-data</a:t>
            </a:r>
            <a:r>
              <a:rPr lang="zh-CN" altLang="en-US" sz="1200" b="0" i="0" kern="1200" dirty="0" smtClean="0">
                <a:solidFill>
                  <a:schemeClr val="tx1"/>
                </a:solidFill>
                <a:effectLst/>
                <a:latin typeface="+mn-lt"/>
                <a:ea typeface="+mn-ea"/>
                <a:cs typeface="+mn-cs"/>
              </a:rPr>
              <a:t>，同时加入文件域，而后通过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协议将文件内容发送到服务器，服务器端读取这个分段 </a:t>
            </a:r>
            <a:r>
              <a:rPr lang="en-US" altLang="zh-CN" sz="1200" b="0" i="0" kern="1200" dirty="0" smtClean="0">
                <a:solidFill>
                  <a:schemeClr val="tx1"/>
                </a:solidFill>
                <a:effectLst/>
                <a:latin typeface="+mn-lt"/>
                <a:ea typeface="+mn-ea"/>
                <a:cs typeface="+mn-cs"/>
              </a:rPr>
              <a:t>(multipart) </a:t>
            </a:r>
            <a:r>
              <a:rPr lang="zh-CN" altLang="en-US" sz="1200" b="0" i="0" kern="1200" dirty="0" smtClean="0">
                <a:solidFill>
                  <a:schemeClr val="tx1"/>
                </a:solidFill>
                <a:effectLst/>
                <a:latin typeface="+mn-lt"/>
                <a:ea typeface="+mn-ea"/>
                <a:cs typeface="+mn-cs"/>
              </a:rPr>
              <a:t>的数据信息，并将其中的文件内容提取出来并保存的。通常，在进行文件保存的时候，服务器端会读取文件的原始文件名，并从这个原始文件名中得出文件的扩展名，而后随机为文件起一个文件名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为了防止重复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，并且加上原始文件的扩展名来保存到服务器上</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292950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11</a:t>
            </a:fld>
            <a:endParaRPr lang="zh-CN" altLang="en-US"/>
          </a:p>
        </p:txBody>
      </p:sp>
    </p:spTree>
    <p:extLst>
      <p:ext uri="{BB962C8B-B14F-4D97-AF65-F5344CB8AC3E}">
        <p14:creationId xmlns:p14="http://schemas.microsoft.com/office/powerpoint/2010/main" val="216474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文件上传防御方式</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14</a:t>
            </a:fld>
            <a:endParaRPr lang="zh-CN" altLang="en-US"/>
          </a:p>
        </p:txBody>
      </p:sp>
    </p:spTree>
    <p:extLst>
      <p:ext uri="{BB962C8B-B14F-4D97-AF65-F5344CB8AC3E}">
        <p14:creationId xmlns:p14="http://schemas.microsoft.com/office/powerpoint/2010/main" val="2307206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parsing.asp/test.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1.php.ra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4.5 Web</a:t>
            </a:r>
            <a:r>
              <a:rPr lang="zh-CN" altLang="en-US" sz="3600" dirty="0" smtClean="0"/>
              <a:t>安全测试</a:t>
            </a:r>
            <a:r>
              <a:rPr lang="en-US" altLang="zh-CN" sz="3600" dirty="0" smtClean="0"/>
              <a:t>—</a:t>
            </a:r>
            <a:r>
              <a:rPr lang="zh-CN" altLang="en-US" sz="3600" dirty="0" smtClean="0"/>
              <a:t>文件上传漏洞</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绕过上传漏洞</a:t>
            </a:r>
            <a:endParaRPr lang="zh-CN" altLang="en-US" dirty="0"/>
          </a:p>
        </p:txBody>
      </p:sp>
      <p:sp>
        <p:nvSpPr>
          <p:cNvPr id="3" name="内容占位符 2"/>
          <p:cNvSpPr>
            <a:spLocks noGrp="1"/>
          </p:cNvSpPr>
          <p:nvPr>
            <p:ph idx="1"/>
          </p:nvPr>
        </p:nvSpPr>
        <p:spPr/>
        <p:txBody>
          <a:bodyPr/>
          <a:lstStyle/>
          <a:p>
            <a:r>
              <a:rPr lang="zh-CN" altLang="en-US" dirty="0" smtClean="0"/>
              <a:t>防止上传漏洞两种策略</a:t>
            </a:r>
            <a:endParaRPr lang="en-US" altLang="zh-CN" dirty="0" smtClean="0"/>
          </a:p>
          <a:p>
            <a:pPr lvl="1"/>
            <a:r>
              <a:rPr lang="zh-CN" altLang="en-US" dirty="0" smtClean="0"/>
              <a:t>客户端检测：客户端使用</a:t>
            </a:r>
            <a:r>
              <a:rPr lang="en-US" altLang="zh-CN" dirty="0" smtClean="0"/>
              <a:t>JS</a:t>
            </a:r>
            <a:r>
              <a:rPr lang="zh-CN" altLang="en-US" dirty="0" smtClean="0"/>
              <a:t>检测，在文件未上传时，就对文件进行验证</a:t>
            </a:r>
            <a:endParaRPr lang="en-US" altLang="zh-CN" dirty="0" smtClean="0"/>
          </a:p>
          <a:p>
            <a:pPr lvl="1"/>
            <a:r>
              <a:rPr lang="zh-CN" altLang="en-US" dirty="0" smtClean="0"/>
              <a:t>服务器端检测：检测文件扩展名是否合法，检测文件中是否嵌入恶意代码</a:t>
            </a:r>
            <a:endParaRPr lang="en-US" altLang="zh-CN" dirty="0" smtClean="0"/>
          </a:p>
          <a:p>
            <a:pPr lvl="1"/>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473480" y="2795040"/>
              <a:ext cx="10055160" cy="1518480"/>
            </p14:xfrm>
          </p:contentPart>
        </mc:Choice>
        <mc:Fallback>
          <p:pic>
            <p:nvPicPr>
              <p:cNvPr id="4" name="墨迹 3"/>
              <p:cNvPicPr/>
              <p:nvPr/>
            </p:nvPicPr>
            <p:blipFill>
              <a:blip r:embed="rId3"/>
              <a:stretch>
                <a:fillRect/>
              </a:stretch>
            </p:blipFill>
            <p:spPr>
              <a:xfrm>
                <a:off x="1464120" y="2785680"/>
                <a:ext cx="10073880" cy="15372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文件上传漏洞预防</a:t>
            </a:r>
            <a:r>
              <a:rPr lang="en-US" altLang="zh-CN">
                <a:sym typeface="+mn-ea"/>
              </a:rPr>
              <a:t>	</a:t>
            </a:r>
            <a:endParaRPr lang="zh-CN" altLang="en-US"/>
          </a:p>
        </p:txBody>
      </p:sp>
      <p:sp>
        <p:nvSpPr>
          <p:cNvPr id="3" name="内容占位符 2"/>
          <p:cNvSpPr>
            <a:spLocks noGrp="1"/>
          </p:cNvSpPr>
          <p:nvPr>
            <p:ph idx="1"/>
          </p:nvPr>
        </p:nvSpPr>
        <p:spPr/>
        <p:txBody>
          <a:bodyPr/>
          <a:lstStyle/>
          <a:p>
            <a:r>
              <a:rPr lang="zh-CN" altLang="en-US" dirty="0"/>
              <a:t>白名单与黑名单过滤</a:t>
            </a:r>
          </a:p>
          <a:p>
            <a:r>
              <a:rPr lang="en-US" altLang="zh-CN" dirty="0"/>
              <a:t>MIME</a:t>
            </a:r>
            <a:r>
              <a:rPr lang="zh-CN" altLang="en-US" dirty="0"/>
              <a:t>（</a:t>
            </a:r>
            <a:r>
              <a:rPr lang="en-US" altLang="zh-CN" dirty="0" err="1"/>
              <a:t>MultiPupose</a:t>
            </a:r>
            <a:r>
              <a:rPr lang="en-US" altLang="zh-CN" dirty="0"/>
              <a:t> Internet Mail Extensions</a:t>
            </a:r>
            <a:r>
              <a:rPr lang="zh-CN" altLang="en-US" dirty="0"/>
              <a:t>）验证（用来设定某种扩展名文件的打开方式）类型验证</a:t>
            </a:r>
          </a:p>
          <a:p>
            <a:pPr lvl="1"/>
            <a:r>
              <a:rPr lang="en-US" altLang="zh-CN" dirty="0"/>
              <a:t>CSS</a:t>
            </a:r>
            <a:r>
              <a:rPr lang="zh-CN" altLang="en-US" dirty="0"/>
              <a:t>文件</a:t>
            </a:r>
            <a:r>
              <a:rPr lang="en-US" altLang="zh-CN" dirty="0"/>
              <a:t>MIME</a:t>
            </a:r>
            <a:r>
              <a:rPr lang="zh-CN" altLang="en-US" dirty="0"/>
              <a:t>类型为</a:t>
            </a:r>
            <a:r>
              <a:rPr lang="en-US" altLang="zh-CN" dirty="0"/>
              <a:t>text/</a:t>
            </a:r>
            <a:r>
              <a:rPr lang="en-US" altLang="zh-CN" dirty="0" err="1"/>
              <a:t>css</a:t>
            </a:r>
            <a:endParaRPr lang="en-US" altLang="zh-CN" dirty="0"/>
          </a:p>
          <a:p>
            <a:pPr lvl="1"/>
            <a:r>
              <a:rPr lang="en-US" altLang="zh-CN" dirty="0"/>
              <a:t>gif</a:t>
            </a:r>
            <a:r>
              <a:rPr lang="zh-CN" altLang="en-US" dirty="0"/>
              <a:t>图片</a:t>
            </a:r>
            <a:r>
              <a:rPr lang="en-US" altLang="zh-CN" dirty="0"/>
              <a:t>MIME</a:t>
            </a:r>
            <a:r>
              <a:rPr lang="zh-CN" altLang="en-US" dirty="0"/>
              <a:t>类型为</a:t>
            </a:r>
            <a:r>
              <a:rPr lang="en-US" altLang="zh-CN" dirty="0"/>
              <a:t>text/gif</a:t>
            </a:r>
          </a:p>
          <a:p>
            <a:pPr lvl="0"/>
            <a:r>
              <a:rPr lang="zh-CN" altLang="en-US" dirty="0"/>
              <a:t>目录验证</a:t>
            </a:r>
          </a:p>
          <a:p>
            <a:pPr lvl="1"/>
            <a:r>
              <a:rPr lang="zh-CN" altLang="en-US" dirty="0"/>
              <a:t>接收文件后，对目录进行判断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如何检验有没有解析漏洞</a:t>
            </a:r>
          </a:p>
        </p:txBody>
      </p:sp>
      <p:sp>
        <p:nvSpPr>
          <p:cNvPr id="3" name="内容占位符 2"/>
          <p:cNvSpPr>
            <a:spLocks noGrp="1"/>
          </p:cNvSpPr>
          <p:nvPr>
            <p:ph idx="1"/>
          </p:nvPr>
        </p:nvSpPr>
        <p:spPr/>
        <p:txBody>
          <a:bodyPr/>
          <a:lstStyle/>
          <a:p>
            <a:r>
              <a:rPr lang="zh-CN" altLang="en-US" dirty="0"/>
              <a:t>上传要求（正确的）的文件类型</a:t>
            </a:r>
          </a:p>
          <a:p>
            <a:r>
              <a:rPr lang="zh-CN" altLang="en-US" dirty="0"/>
              <a:t>上传带有脚本的伪造成 </a:t>
            </a:r>
            <a:r>
              <a:rPr lang="en-US" altLang="zh-CN" dirty="0" err="1"/>
              <a:t>txt,jpg</a:t>
            </a:r>
            <a:r>
              <a:rPr lang="en-US" altLang="zh-CN" dirty="0"/>
              <a:t> </a:t>
            </a:r>
            <a:r>
              <a:rPr lang="zh-CN" altLang="en-US" dirty="0"/>
              <a:t>文件上传验证</a:t>
            </a: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文件上传防御方式</a:t>
            </a:r>
            <a:endParaRPr lang="zh-CN" altLang="en-US" dirty="0"/>
          </a:p>
        </p:txBody>
      </p:sp>
      <p:sp>
        <p:nvSpPr>
          <p:cNvPr id="3" name="内容占位符 2"/>
          <p:cNvSpPr>
            <a:spLocks noGrp="1"/>
          </p:cNvSpPr>
          <p:nvPr>
            <p:ph idx="1"/>
          </p:nvPr>
        </p:nvSpPr>
        <p:spPr>
          <a:xfrm>
            <a:off x="850900" y="1089024"/>
            <a:ext cx="4279900" cy="4930775"/>
          </a:xfrm>
        </p:spPr>
        <p:txBody>
          <a:bodyPr/>
          <a:lstStyle/>
          <a:p>
            <a:r>
              <a:rPr lang="zh-CN" altLang="en-US" dirty="0" smtClean="0"/>
              <a:t>前端限制</a:t>
            </a:r>
            <a:endParaRPr lang="en-US" altLang="zh-CN" dirty="0" smtClean="0"/>
          </a:p>
          <a:p>
            <a:r>
              <a:rPr lang="zh-CN" altLang="en-US" dirty="0"/>
              <a:t>在表单中使用</a:t>
            </a:r>
            <a:r>
              <a:rPr lang="sq-AL" altLang="zh-CN" dirty="0"/>
              <a:t>onsumbit=check()</a:t>
            </a:r>
            <a:r>
              <a:rPr lang="zh-CN" altLang="en-US" dirty="0"/>
              <a:t>调用</a:t>
            </a:r>
            <a:r>
              <a:rPr lang="sq-AL" altLang="zh-CN" dirty="0"/>
              <a:t>js</a:t>
            </a:r>
            <a:r>
              <a:rPr lang="zh-CN" altLang="en-US" dirty="0"/>
              <a:t>函数来检查上传文件的扩展名</a:t>
            </a: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5126376" y="1097242"/>
            <a:ext cx="6722724" cy="5564855"/>
          </a:xfrm>
          <a:prstGeom prst="rect">
            <a:avLst/>
          </a:prstGeom>
        </p:spPr>
      </p:pic>
      <p:sp>
        <p:nvSpPr>
          <p:cNvPr id="6" name="乘号 5"/>
          <p:cNvSpPr/>
          <p:nvPr/>
        </p:nvSpPr>
        <p:spPr>
          <a:xfrm>
            <a:off x="1816100" y="5016500"/>
            <a:ext cx="1054100" cy="11811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027080" y="1053720"/>
              <a:ext cx="10260360" cy="4831200"/>
            </p14:xfrm>
          </p:contentPart>
        </mc:Choice>
        <mc:Fallback>
          <p:pic>
            <p:nvPicPr>
              <p:cNvPr id="4" name="墨迹 3"/>
              <p:cNvPicPr/>
              <p:nvPr/>
            </p:nvPicPr>
            <p:blipFill>
              <a:blip r:embed="rId4"/>
              <a:stretch>
                <a:fillRect/>
              </a:stretch>
            </p:blipFill>
            <p:spPr>
              <a:xfrm>
                <a:off x="1017720" y="1044360"/>
                <a:ext cx="10279080" cy="4849920"/>
              </a:xfrm>
              <a:prstGeom prst="rect">
                <a:avLst/>
              </a:prstGeom>
            </p:spPr>
          </p:pic>
        </mc:Fallback>
      </mc:AlternateContent>
    </p:spTree>
    <p:extLst>
      <p:ext uri="{BB962C8B-B14F-4D97-AF65-F5344CB8AC3E}">
        <p14:creationId xmlns:p14="http://schemas.microsoft.com/office/powerpoint/2010/main" val="396326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normAutofit/>
          </a:bodyPr>
          <a:lstStyle/>
          <a:p>
            <a:r>
              <a:rPr lang="zh-CN" altLang="en-US" dirty="0" smtClean="0"/>
              <a:t>前端检测绕过方法</a:t>
            </a:r>
            <a:endParaRPr lang="en-US" altLang="zh-CN" dirty="0" smtClean="0"/>
          </a:p>
          <a:p>
            <a:pPr lvl="1"/>
            <a:r>
              <a:rPr lang="zh-CN" altLang="en-US" dirty="0" smtClean="0"/>
              <a:t>绕过前台脚本检测扩展名，就是</a:t>
            </a:r>
            <a:r>
              <a:rPr lang="zh-CN" altLang="en-US" dirty="0" smtClean="0">
                <a:solidFill>
                  <a:srgbClr val="FF0000"/>
                </a:solidFill>
              </a:rPr>
              <a:t>将所要上传文件的扩展名更改为符合脚本检测规则的扩展名</a:t>
            </a:r>
            <a:r>
              <a:rPr lang="zh-CN" altLang="en-US" dirty="0" smtClean="0"/>
              <a:t>，通过工具，截取数据包，并将数据包中文件扩展名更改回原来的，达到绕过的目的</a:t>
            </a:r>
            <a:endParaRPr lang="en-US" altLang="zh-CN" dirty="0" smtClean="0"/>
          </a:p>
          <a:p>
            <a:pPr lvl="1"/>
            <a:r>
              <a:rPr lang="zh-CN" altLang="en-US" dirty="0" smtClean="0"/>
              <a:t>如果是</a:t>
            </a:r>
            <a:r>
              <a:rPr lang="en-US" altLang="zh-CN" dirty="0" smtClean="0"/>
              <a:t>JS</a:t>
            </a:r>
            <a:r>
              <a:rPr lang="zh-CN" altLang="en-US" dirty="0" smtClean="0"/>
              <a:t>脚本检测，在本地浏览器客户端禁用</a:t>
            </a:r>
            <a:r>
              <a:rPr lang="en-US" altLang="zh-CN" dirty="0" smtClean="0"/>
              <a:t>JS</a:t>
            </a:r>
            <a:r>
              <a:rPr lang="zh-CN" altLang="en-US" dirty="0" smtClean="0"/>
              <a:t>即可。可使用火狐浏览器的</a:t>
            </a:r>
            <a:r>
              <a:rPr lang="en-US" altLang="zh-CN" dirty="0" err="1" smtClean="0"/>
              <a:t>NoScript</a:t>
            </a:r>
            <a:r>
              <a:rPr lang="zh-CN" altLang="en-US" dirty="0" smtClean="0"/>
              <a:t>插件、</a:t>
            </a:r>
            <a:r>
              <a:rPr lang="en-US" altLang="zh-CN" dirty="0" smtClean="0"/>
              <a:t>IE</a:t>
            </a:r>
            <a:r>
              <a:rPr lang="zh-CN" altLang="en-US" dirty="0" smtClean="0"/>
              <a:t>中禁用掉</a:t>
            </a:r>
            <a:r>
              <a:rPr lang="en-US" altLang="zh-CN" dirty="0" smtClean="0"/>
              <a:t>JS</a:t>
            </a:r>
            <a:r>
              <a:rPr lang="zh-CN" altLang="en-US" dirty="0" smtClean="0"/>
              <a:t>等方式实现</a:t>
            </a:r>
            <a:endParaRPr lang="zh-CN" altLang="en-US" dirty="0"/>
          </a:p>
        </p:txBody>
      </p:sp>
    </p:spTree>
    <p:extLst>
      <p:ext uri="{BB962C8B-B14F-4D97-AF65-F5344CB8AC3E}">
        <p14:creationId xmlns:p14="http://schemas.microsoft.com/office/powerpoint/2010/main" val="1249510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a:t>检查扩展名</a:t>
            </a:r>
          </a:p>
          <a:p>
            <a:pPr lvl="1"/>
            <a:r>
              <a:rPr lang="zh-CN" altLang="en-US" dirty="0" smtClean="0"/>
              <a:t>在</a:t>
            </a:r>
            <a:r>
              <a:rPr lang="zh-CN" altLang="en-US" dirty="0"/>
              <a:t>文件被上传到服务端的时候，对于文件名的扩展名进行检查，如果不合法，则拒绝这次上</a:t>
            </a:r>
            <a:r>
              <a:rPr lang="zh-CN" altLang="en-US" dirty="0" smtClean="0"/>
              <a:t>传</a:t>
            </a:r>
            <a:endParaRPr lang="en-US" altLang="zh-CN" dirty="0" smtClean="0"/>
          </a:p>
          <a:p>
            <a:pPr lvl="1"/>
            <a:r>
              <a:rPr lang="zh-CN" altLang="en-US" dirty="0"/>
              <a:t>检查扩展名是否合法的时候，有两种策略：</a:t>
            </a:r>
            <a:br>
              <a:rPr lang="zh-CN" altLang="en-US" dirty="0"/>
            </a:br>
            <a:r>
              <a:rPr lang="en-US" altLang="zh-CN" dirty="0" smtClean="0"/>
              <a:t>	1</a:t>
            </a:r>
            <a:r>
              <a:rPr lang="en-US" altLang="zh-CN" dirty="0"/>
              <a:t>.</a:t>
            </a:r>
            <a:r>
              <a:rPr lang="zh-CN" altLang="en-US" dirty="0"/>
              <a:t>黑名单策略，文件扩展名在黑名单中的为不</a:t>
            </a:r>
            <a:r>
              <a:rPr lang="zh-CN" altLang="en-US" dirty="0" smtClean="0"/>
              <a:t>合法</a:t>
            </a:r>
            <a:endParaRPr lang="en-US" altLang="zh-CN" dirty="0" smtClean="0"/>
          </a:p>
          <a:p>
            <a:pPr marL="457200" lvl="1" indent="0">
              <a:buNone/>
            </a:pPr>
            <a:r>
              <a:rPr lang="en-US" altLang="zh-CN" dirty="0" smtClean="0"/>
              <a:t>	2</a:t>
            </a:r>
            <a:r>
              <a:rPr lang="en-US" altLang="zh-CN" dirty="0"/>
              <a:t>.</a:t>
            </a:r>
            <a:r>
              <a:rPr lang="zh-CN" altLang="en-US" dirty="0"/>
              <a:t>白名单策略，文件扩展名不在白名单中的均为不合法</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767960" y="1750320"/>
              <a:ext cx="8260560" cy="3286440"/>
            </p14:xfrm>
          </p:contentPart>
        </mc:Choice>
        <mc:Fallback>
          <p:pic>
            <p:nvPicPr>
              <p:cNvPr id="4" name="墨迹 3"/>
              <p:cNvPicPr/>
              <p:nvPr/>
            </p:nvPicPr>
            <p:blipFill>
              <a:blip r:embed="rId3"/>
              <a:stretch>
                <a:fillRect/>
              </a:stretch>
            </p:blipFill>
            <p:spPr>
              <a:xfrm>
                <a:off x="1758600" y="1740960"/>
                <a:ext cx="8279280" cy="3305160"/>
              </a:xfrm>
              <a:prstGeom prst="rect">
                <a:avLst/>
              </a:prstGeom>
            </p:spPr>
          </p:pic>
        </mc:Fallback>
      </mc:AlternateContent>
    </p:spTree>
    <p:extLst>
      <p:ext uri="{BB962C8B-B14F-4D97-AF65-F5344CB8AC3E}">
        <p14:creationId xmlns:p14="http://schemas.microsoft.com/office/powerpoint/2010/main" val="856730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smtClean="0"/>
              <a:t>黑名单策略</a:t>
            </a:r>
            <a:endParaRPr lang="zh-CN" altLang="en-US" dirty="0"/>
          </a:p>
        </p:txBody>
      </p:sp>
      <p:pic>
        <p:nvPicPr>
          <p:cNvPr id="4" name="图片 3"/>
          <p:cNvPicPr>
            <a:picLocks noChangeAspect="1"/>
          </p:cNvPicPr>
          <p:nvPr/>
        </p:nvPicPr>
        <p:blipFill>
          <a:blip r:embed="rId2"/>
          <a:stretch>
            <a:fillRect/>
          </a:stretch>
        </p:blipFill>
        <p:spPr>
          <a:xfrm>
            <a:off x="781389" y="1874966"/>
            <a:ext cx="10925551" cy="414483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2241360" y="2544840"/>
              <a:ext cx="7769160" cy="2518560"/>
            </p14:xfrm>
          </p:contentPart>
        </mc:Choice>
        <mc:Fallback>
          <p:pic>
            <p:nvPicPr>
              <p:cNvPr id="5" name="墨迹 4"/>
              <p:cNvPicPr/>
              <p:nvPr/>
            </p:nvPicPr>
            <p:blipFill>
              <a:blip r:embed="rId4"/>
              <a:stretch>
                <a:fillRect/>
              </a:stretch>
            </p:blipFill>
            <p:spPr>
              <a:xfrm>
                <a:off x="2232000" y="2535480"/>
                <a:ext cx="7787880" cy="2537280"/>
              </a:xfrm>
              <a:prstGeom prst="rect">
                <a:avLst/>
              </a:prstGeom>
            </p:spPr>
          </p:pic>
        </mc:Fallback>
      </mc:AlternateContent>
    </p:spTree>
    <p:extLst>
      <p:ext uri="{BB962C8B-B14F-4D97-AF65-F5344CB8AC3E}">
        <p14:creationId xmlns:p14="http://schemas.microsoft.com/office/powerpoint/2010/main" val="3716611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smtClean="0"/>
              <a:t>白名单</a:t>
            </a:r>
            <a:r>
              <a:rPr lang="zh-CN" altLang="en-US" dirty="0"/>
              <a:t>策略</a:t>
            </a:r>
          </a:p>
          <a:p>
            <a:endParaRPr lang="zh-CN" altLang="en-US" dirty="0"/>
          </a:p>
        </p:txBody>
      </p:sp>
      <p:pic>
        <p:nvPicPr>
          <p:cNvPr id="5" name="图片 4"/>
          <p:cNvPicPr>
            <a:picLocks noChangeAspect="1"/>
          </p:cNvPicPr>
          <p:nvPr/>
        </p:nvPicPr>
        <p:blipFill>
          <a:blip r:embed="rId2"/>
          <a:stretch>
            <a:fillRect/>
          </a:stretch>
        </p:blipFill>
        <p:spPr>
          <a:xfrm>
            <a:off x="1051233" y="2057581"/>
            <a:ext cx="9667567" cy="4704704"/>
          </a:xfrm>
          <a:prstGeom prst="rect">
            <a:avLst/>
          </a:prstGeom>
        </p:spPr>
      </p:pic>
    </p:spTree>
    <p:extLst>
      <p:ext uri="{BB962C8B-B14F-4D97-AF65-F5344CB8AC3E}">
        <p14:creationId xmlns:p14="http://schemas.microsoft.com/office/powerpoint/2010/main" val="2435979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文件上传防御方式</a:t>
            </a:r>
            <a:endParaRPr lang="zh-CN" altLang="en-US" dirty="0"/>
          </a:p>
        </p:txBody>
      </p:sp>
      <p:sp>
        <p:nvSpPr>
          <p:cNvPr id="3" name="内容占位符 2"/>
          <p:cNvSpPr>
            <a:spLocks noGrp="1"/>
          </p:cNvSpPr>
          <p:nvPr>
            <p:ph idx="1"/>
          </p:nvPr>
        </p:nvSpPr>
        <p:spPr/>
        <p:txBody>
          <a:bodyPr>
            <a:normAutofit/>
          </a:bodyPr>
          <a:lstStyle/>
          <a:p>
            <a:r>
              <a:rPr lang="zh-CN" altLang="en-US" dirty="0" smtClean="0"/>
              <a:t>黑名单、白名单哪种更安全？</a:t>
            </a:r>
            <a:endParaRPr lang="en-US" altLang="zh-CN" dirty="0" smtClean="0"/>
          </a:p>
          <a:p>
            <a:pPr lvl="1"/>
            <a:r>
              <a:rPr lang="zh-CN" altLang="en-US" dirty="0" smtClean="0"/>
              <a:t>白</a:t>
            </a:r>
            <a:r>
              <a:rPr lang="zh-CN" altLang="en-US" dirty="0"/>
              <a:t>名单策略是更加安全的，通过限制上传类型为只有我们接受的类型，可以较好的保证安全，因为黑名单我们可以使用各种方法来进行注入和突破</a:t>
            </a:r>
            <a:endParaRPr lang="zh-CN" altLang="en-US" b="0" dirty="0"/>
          </a:p>
          <a:p>
            <a:pPr lvl="1"/>
            <a:r>
              <a:rPr lang="zh-CN" altLang="en-US" dirty="0" smtClean="0"/>
              <a:t>原理：当</a:t>
            </a:r>
            <a:r>
              <a:rPr lang="zh-CN" altLang="en-US" dirty="0"/>
              <a:t>浏览器将文件提交到服务器端的时候，服务器端会根据设定的黑白名单对浏览器提交上来的文件扩展名进行检测，如果上传的文件扩展名不符合黑白名单的限制，则不予上传，否则上传</a:t>
            </a:r>
            <a:r>
              <a:rPr lang="zh-CN" altLang="en-US" dirty="0" smtClean="0"/>
              <a:t>成功</a:t>
            </a:r>
            <a:endParaRPr lang="zh-CN" altLang="en-US" b="0" dirty="0"/>
          </a:p>
          <a:p>
            <a:endParaRPr lang="zh-CN" altLang="en-US" dirty="0"/>
          </a:p>
        </p:txBody>
      </p:sp>
    </p:spTree>
    <p:extLst>
      <p:ext uri="{BB962C8B-B14F-4D97-AF65-F5344CB8AC3E}">
        <p14:creationId xmlns:p14="http://schemas.microsoft.com/office/powerpoint/2010/main" val="146759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smtClean="0"/>
              <a:t>导致</a:t>
            </a:r>
            <a:r>
              <a:rPr lang="zh-CN" altLang="en-US" dirty="0"/>
              <a:t>文件上传漏洞的根本原因在于服务把用户上传的</a:t>
            </a:r>
            <a:r>
              <a:rPr lang="zh-CN" altLang="en-US" dirty="0">
                <a:solidFill>
                  <a:srgbClr val="FF0000"/>
                </a:solidFill>
              </a:rPr>
              <a:t>本应是数据的内容当作了代码</a:t>
            </a:r>
            <a:r>
              <a:rPr lang="zh-CN" altLang="en-US" dirty="0"/>
              <a:t>，一般来说，用户上传的内容都会被存储到特定的一个文件夹下，比如我们很多人习惯于放在 </a:t>
            </a:r>
            <a:r>
              <a:rPr lang="en-US" altLang="zh-CN" dirty="0"/>
              <a:t>./upload/ </a:t>
            </a:r>
            <a:r>
              <a:rPr lang="zh-CN" altLang="en-US" dirty="0"/>
              <a:t>下面要防止数据被当作代码执行，我们可以限制</a:t>
            </a:r>
            <a:r>
              <a:rPr lang="en-US" altLang="zh-CN" dirty="0"/>
              <a:t>web server</a:t>
            </a:r>
            <a:r>
              <a:rPr lang="zh-CN" altLang="en-US" dirty="0"/>
              <a:t>对于特定文件夹的</a:t>
            </a:r>
            <a:r>
              <a:rPr lang="zh-CN" altLang="en-US" dirty="0" smtClean="0"/>
              <a:t>行为</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0" y="1634040"/>
              <a:ext cx="11493000" cy="2563200"/>
            </p14:xfrm>
          </p:contentPart>
        </mc:Choice>
        <mc:Fallback>
          <p:pic>
            <p:nvPicPr>
              <p:cNvPr id="4" name="墨迹 3"/>
              <p:cNvPicPr/>
              <p:nvPr/>
            </p:nvPicPr>
            <p:blipFill>
              <a:blip r:embed="rId3"/>
              <a:stretch>
                <a:fillRect/>
              </a:stretch>
            </p:blipFill>
            <p:spPr>
              <a:xfrm>
                <a:off x="-9360" y="1624680"/>
                <a:ext cx="11511720" cy="2581920"/>
              </a:xfrm>
              <a:prstGeom prst="rect">
                <a:avLst/>
              </a:prstGeom>
            </p:spPr>
          </p:pic>
        </mc:Fallback>
      </mc:AlternateContent>
    </p:spTree>
    <p:extLst>
      <p:ext uri="{BB962C8B-B14F-4D97-AF65-F5344CB8AC3E}">
        <p14:creationId xmlns:p14="http://schemas.microsoft.com/office/powerpoint/2010/main" val="4030402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什么是文件上传漏洞</a:t>
            </a:r>
            <a:endParaRPr lang="en-US" altLang="zh-CN" dirty="0" smtClean="0"/>
          </a:p>
          <a:p>
            <a:r>
              <a:rPr lang="zh-CN" altLang="en-US" dirty="0" smtClean="0"/>
              <a:t>文件上传漏洞解析</a:t>
            </a:r>
            <a:endParaRPr lang="en-US" altLang="zh-CN" dirty="0" smtClean="0"/>
          </a:p>
          <a:p>
            <a:r>
              <a:rPr lang="zh-CN" altLang="en-US" dirty="0" smtClean="0"/>
              <a:t>文件上传漏洞预防</a:t>
            </a:r>
            <a:r>
              <a:rPr lang="en-US" altLang="zh-CN"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0"/>
            <a:ext cx="10515600" cy="892175"/>
          </a:xfrm>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a:t>在默认情况下，对与 </a:t>
            </a:r>
            <a:r>
              <a:rPr lang="en-US" altLang="zh-CN" dirty="0"/>
              <a:t>.</a:t>
            </a:r>
            <a:r>
              <a:rPr lang="en-US" altLang="zh-CN" dirty="0" err="1"/>
              <a:t>php</a:t>
            </a:r>
            <a:r>
              <a:rPr lang="zh-CN" altLang="en-US" dirty="0"/>
              <a:t>文件</a:t>
            </a:r>
            <a:r>
              <a:rPr lang="en-US" altLang="zh-CN" dirty="0"/>
              <a:t>Apache</a:t>
            </a:r>
            <a:r>
              <a:rPr lang="zh-CN" altLang="en-US" dirty="0"/>
              <a:t>会当作代码来执行，对于 </a:t>
            </a:r>
            <a:r>
              <a:rPr lang="en-US" altLang="zh-CN" dirty="0" err="1"/>
              <a:t>html,css,js</a:t>
            </a:r>
            <a:r>
              <a:rPr lang="zh-CN" altLang="en-US" dirty="0"/>
              <a:t>文件，则会直接由</a:t>
            </a:r>
            <a:r>
              <a:rPr lang="en-US" altLang="zh-CN" dirty="0"/>
              <a:t>HTTP Response</a:t>
            </a:r>
            <a:r>
              <a:rPr lang="zh-CN" altLang="en-US" dirty="0"/>
              <a:t>交给客户端程序对于一些资源文件，比如</a:t>
            </a:r>
            <a:r>
              <a:rPr lang="en-US" altLang="zh-CN" dirty="0"/>
              <a:t>txt</a:t>
            </a:r>
            <a:r>
              <a:rPr lang="zh-CN" altLang="en-US" dirty="0"/>
              <a:t>，</a:t>
            </a:r>
            <a:r>
              <a:rPr lang="en-US" altLang="zh-CN" dirty="0"/>
              <a:t>doc</a:t>
            </a:r>
            <a:r>
              <a:rPr lang="zh-CN" altLang="en-US" dirty="0"/>
              <a:t>，</a:t>
            </a:r>
            <a:r>
              <a:rPr lang="en-US" altLang="zh-CN" dirty="0" err="1"/>
              <a:t>rar</a:t>
            </a:r>
            <a:r>
              <a:rPr lang="zh-CN" altLang="en-US" dirty="0"/>
              <a:t>等等，则也会以文件下载的方式传送的客户端。我们希望用户上传的东西仅仅当作资源和数据而不能当作代码</a:t>
            </a:r>
          </a:p>
          <a:p>
            <a:r>
              <a:rPr lang="zh-CN" altLang="en-US" dirty="0"/>
              <a:t>因此可以使用服务器程序的接口来进行限制</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116360" y="1661040"/>
              <a:ext cx="9992520" cy="3348720"/>
            </p14:xfrm>
          </p:contentPart>
        </mc:Choice>
        <mc:Fallback>
          <p:pic>
            <p:nvPicPr>
              <p:cNvPr id="4" name="墨迹 3"/>
              <p:cNvPicPr/>
              <p:nvPr/>
            </p:nvPicPr>
            <p:blipFill>
              <a:blip r:embed="rId3"/>
              <a:stretch>
                <a:fillRect/>
              </a:stretch>
            </p:blipFill>
            <p:spPr>
              <a:xfrm>
                <a:off x="1107000" y="1651680"/>
                <a:ext cx="10011240" cy="3367440"/>
              </a:xfrm>
              <a:prstGeom prst="rect">
                <a:avLst/>
              </a:prstGeom>
            </p:spPr>
          </p:pic>
        </mc:Fallback>
      </mc:AlternateContent>
    </p:spTree>
    <p:extLst>
      <p:ext uri="{BB962C8B-B14F-4D97-AF65-F5344CB8AC3E}">
        <p14:creationId xmlns:p14="http://schemas.microsoft.com/office/powerpoint/2010/main" val="4155649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smtClean="0"/>
              <a:t>禁止脚本执行的方式</a:t>
            </a:r>
            <a:endParaRPr lang="en-US" altLang="zh-CN" dirty="0" smtClean="0"/>
          </a:p>
          <a:p>
            <a:pPr marL="457200" lvl="1" indent="0">
              <a:buNone/>
            </a:pPr>
            <a:r>
              <a:rPr lang="en-US" altLang="zh-CN" b="0" dirty="0"/>
              <a:t>1.</a:t>
            </a:r>
            <a:r>
              <a:rPr lang="zh-CN" altLang="en-US" dirty="0"/>
              <a:t>指定特定扩展名的文件的处理方式</a:t>
            </a:r>
            <a:r>
              <a:rPr lang="en-US" altLang="zh-CN" dirty="0"/>
              <a:t>,</a:t>
            </a:r>
            <a:r>
              <a:rPr lang="zh-CN" altLang="en-US" dirty="0"/>
              <a:t>原理是指定</a:t>
            </a:r>
            <a:r>
              <a:rPr lang="sq-AL" altLang="zh-CN" dirty="0"/>
              <a:t>Response</a:t>
            </a:r>
            <a:r>
              <a:rPr lang="zh-CN" altLang="en-US" dirty="0"/>
              <a:t>的</a:t>
            </a:r>
            <a:r>
              <a:rPr lang="sq-AL" altLang="zh-CN" dirty="0"/>
              <a:t>Content-Type</a:t>
            </a:r>
            <a:r>
              <a:rPr lang="zh-CN" altLang="en-US" dirty="0"/>
              <a:t>可以加上如下几</a:t>
            </a:r>
            <a:r>
              <a:rPr lang="zh-CN" altLang="en-US" dirty="0" smtClean="0"/>
              <a:t>行</a:t>
            </a:r>
            <a:endParaRPr lang="en-US" altLang="zh-CN" dirty="0" smtClean="0"/>
          </a:p>
          <a:p>
            <a:pPr marL="457200" lvl="1" indent="0">
              <a:buNone/>
            </a:pPr>
            <a:r>
              <a:rPr lang="en-US" altLang="zh-CN" sz="2800" dirty="0" smtClean="0"/>
              <a:t>	</a:t>
            </a:r>
            <a:r>
              <a:rPr lang="en-US" altLang="zh-CN" sz="2800" dirty="0" err="1" smtClean="0"/>
              <a:t>AddType</a:t>
            </a:r>
            <a:r>
              <a:rPr lang="en-US" altLang="zh-CN" sz="2800" dirty="0" smtClean="0"/>
              <a:t> </a:t>
            </a:r>
            <a:r>
              <a:rPr lang="en-US" altLang="zh-CN" sz="2800" dirty="0"/>
              <a:t>text/plain .</a:t>
            </a:r>
            <a:r>
              <a:rPr lang="en-US" altLang="zh-CN" sz="2800" dirty="0" err="1"/>
              <a:t>pl</a:t>
            </a:r>
            <a:r>
              <a:rPr lang="en-US" altLang="zh-CN" sz="2800" dirty="0"/>
              <a:t> .</a:t>
            </a:r>
            <a:r>
              <a:rPr lang="en-US" altLang="zh-CN" sz="2800" dirty="0" err="1"/>
              <a:t>py</a:t>
            </a:r>
            <a:r>
              <a:rPr lang="en-US" altLang="zh-CN" sz="2800" dirty="0"/>
              <a:t> .</a:t>
            </a:r>
            <a:r>
              <a:rPr lang="en-US" altLang="zh-CN" sz="2800" dirty="0" err="1" smtClean="0"/>
              <a:t>php</a:t>
            </a:r>
            <a:endParaRPr lang="en-US" altLang="zh-CN" sz="2800" dirty="0" smtClean="0"/>
          </a:p>
          <a:p>
            <a:pPr marL="457200" lvl="1" indent="0">
              <a:buNone/>
            </a:pPr>
            <a:r>
              <a:rPr lang="zh-CN" altLang="en-US" dirty="0"/>
              <a:t>这种情况下，以上几种脚本文件会被当作纯文本来显示出来，你也可以换成其他的</a:t>
            </a:r>
            <a:r>
              <a:rPr lang="en-US" altLang="zh-CN" dirty="0"/>
              <a:t>Content-Type</a:t>
            </a:r>
            <a:endParaRPr lang="zh-CN" altLang="en-US" dirty="0"/>
          </a:p>
          <a:p>
            <a:pPr marL="457200" lvl="1" indent="0">
              <a:buNone/>
            </a:pPr>
            <a:endParaRPr lang="zh-CN" altLang="en-US" dirty="0"/>
          </a:p>
        </p:txBody>
      </p:sp>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2080440" y="2321640"/>
              <a:ext cx="5188680" cy="1455840"/>
            </p14:xfrm>
          </p:contentPart>
        </mc:Choice>
        <mc:Fallback>
          <p:pic>
            <p:nvPicPr>
              <p:cNvPr id="4" name="墨迹 3"/>
              <p:cNvPicPr/>
              <p:nvPr/>
            </p:nvPicPr>
            <p:blipFill>
              <a:blip r:embed="rId4"/>
              <a:stretch>
                <a:fillRect/>
              </a:stretch>
            </p:blipFill>
            <p:spPr>
              <a:xfrm>
                <a:off x="2071080" y="2312280"/>
                <a:ext cx="5207400" cy="1474560"/>
              </a:xfrm>
              <a:prstGeom prst="rect">
                <a:avLst/>
              </a:prstGeom>
            </p:spPr>
          </p:pic>
        </mc:Fallback>
      </mc:AlternateContent>
    </p:spTree>
    <p:extLst>
      <p:ext uri="{BB962C8B-B14F-4D97-AF65-F5344CB8AC3E}">
        <p14:creationId xmlns:p14="http://schemas.microsoft.com/office/powerpoint/2010/main" val="5843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smtClean="0"/>
              <a:t>禁止脚本执行的方式</a:t>
            </a:r>
            <a:endParaRPr lang="en-US" altLang="zh-CN" dirty="0" smtClean="0"/>
          </a:p>
          <a:p>
            <a:pPr marL="457200" lvl="1" indent="0">
              <a:buNone/>
            </a:pPr>
            <a:r>
              <a:rPr lang="en-US" altLang="zh-CN" dirty="0"/>
              <a:t>2.</a:t>
            </a:r>
            <a:r>
              <a:rPr lang="zh-CN" altLang="en-US" dirty="0"/>
              <a:t>如果要完全</a:t>
            </a:r>
            <a:r>
              <a:rPr lang="zh-CN" altLang="en-US" dirty="0" smtClean="0"/>
              <a:t>禁止特定</a:t>
            </a:r>
            <a:r>
              <a:rPr lang="zh-CN" altLang="en-US" dirty="0"/>
              <a:t>扩展名的文件被访问，用下面的几</a:t>
            </a:r>
            <a:r>
              <a:rPr lang="zh-CN" altLang="en-US" dirty="0" smtClean="0"/>
              <a:t>行</a:t>
            </a: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endParaRPr lang="en-US" altLang="zh-CN" dirty="0"/>
          </a:p>
          <a:p>
            <a:pPr marL="457200" lvl="1" indent="0">
              <a:buNone/>
            </a:pPr>
            <a:r>
              <a:rPr lang="zh-CN" altLang="en-US" dirty="0"/>
              <a:t>在这种情况下，以上几种类型的文件被访问的时候，会返回</a:t>
            </a:r>
            <a:r>
              <a:rPr lang="en-US" altLang="zh-CN" dirty="0"/>
              <a:t>403 Forbidden</a:t>
            </a:r>
            <a:r>
              <a:rPr lang="zh-CN" altLang="en-US" dirty="0"/>
              <a:t>的错误</a:t>
            </a:r>
          </a:p>
        </p:txBody>
      </p:sp>
      <p:pic>
        <p:nvPicPr>
          <p:cNvPr id="4" name="图片 3"/>
          <p:cNvPicPr>
            <a:picLocks noChangeAspect="1"/>
          </p:cNvPicPr>
          <p:nvPr/>
        </p:nvPicPr>
        <p:blipFill rotWithShape="1">
          <a:blip r:embed="rId3"/>
          <a:srcRect l="7741" t="9144" r="14859" b="-9144"/>
          <a:stretch/>
        </p:blipFill>
        <p:spPr>
          <a:xfrm>
            <a:off x="682717" y="2901543"/>
            <a:ext cx="10594884" cy="1269862"/>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墨迹 4"/>
              <p14:cNvContentPartPr/>
              <p14:nvPr/>
            </p14:nvContentPartPr>
            <p14:xfrm>
              <a:off x="1509120" y="2312640"/>
              <a:ext cx="9019440" cy="3125880"/>
            </p14:xfrm>
          </p:contentPart>
        </mc:Choice>
        <mc:Fallback>
          <p:pic>
            <p:nvPicPr>
              <p:cNvPr id="5" name="墨迹 4"/>
              <p:cNvPicPr/>
              <p:nvPr/>
            </p:nvPicPr>
            <p:blipFill>
              <a:blip r:embed="rId5"/>
              <a:stretch>
                <a:fillRect/>
              </a:stretch>
            </p:blipFill>
            <p:spPr>
              <a:xfrm>
                <a:off x="1499760" y="2303280"/>
                <a:ext cx="9038160" cy="3144600"/>
              </a:xfrm>
              <a:prstGeom prst="rect">
                <a:avLst/>
              </a:prstGeom>
            </p:spPr>
          </p:pic>
        </mc:Fallback>
      </mc:AlternateContent>
    </p:spTree>
    <p:extLst>
      <p:ext uri="{BB962C8B-B14F-4D97-AF65-F5344CB8AC3E}">
        <p14:creationId xmlns:p14="http://schemas.microsoft.com/office/powerpoint/2010/main" val="3730561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normAutofit lnSpcReduction="10000"/>
          </a:bodyPr>
          <a:lstStyle/>
          <a:p>
            <a:r>
              <a:rPr lang="zh-CN" altLang="en-US" dirty="0" smtClean="0"/>
              <a:t>禁止脚本执行的方式</a:t>
            </a:r>
            <a:endParaRPr lang="en-US" altLang="zh-CN" dirty="0" smtClean="0"/>
          </a:p>
          <a:p>
            <a:pPr marL="457200" lvl="1" indent="0">
              <a:buNone/>
            </a:pPr>
            <a:r>
              <a:rPr lang="en-US" altLang="zh-CN" b="0" dirty="0"/>
              <a:t>3.</a:t>
            </a:r>
            <a:r>
              <a:rPr lang="zh-CN" altLang="en-US" dirty="0"/>
              <a:t>也可以强制</a:t>
            </a:r>
            <a:r>
              <a:rPr lang="en-US" altLang="zh-CN" dirty="0"/>
              <a:t>web</a:t>
            </a:r>
            <a:r>
              <a:rPr lang="zh-CN" altLang="en-US" dirty="0"/>
              <a:t>服务器对于特定文件类型的</a:t>
            </a:r>
            <a:r>
              <a:rPr lang="zh-CN" altLang="en-US" dirty="0"/>
              <a:t>处理，下面的方法直接强行让</a:t>
            </a:r>
            <a:r>
              <a:rPr lang="en-US" altLang="zh-CN" dirty="0"/>
              <a:t>apache</a:t>
            </a:r>
            <a:r>
              <a:rPr lang="zh-CN" altLang="en-US" dirty="0"/>
              <a:t>将文件识别为你指定的类型</a:t>
            </a: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endParaRPr lang="en-US" altLang="zh-CN" dirty="0" smtClean="0"/>
          </a:p>
          <a:p>
            <a:pPr marL="457200" lvl="1" indent="0">
              <a:buNone/>
            </a:pPr>
            <a:r>
              <a:rPr lang="zh-CN" altLang="en-US" dirty="0" smtClean="0"/>
              <a:t>符合</a:t>
            </a:r>
            <a:r>
              <a:rPr lang="zh-CN" altLang="en-US" dirty="0"/>
              <a:t>上面正则的全部被认为是纯文本，也可以继续往里面加入其他类型</a:t>
            </a:r>
            <a:endParaRPr lang="en-US" altLang="zh-CN" dirty="0" smtClean="0"/>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1399562" y="3032627"/>
            <a:ext cx="8506438" cy="1446439"/>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墨迹 4"/>
              <p14:cNvContentPartPr/>
              <p14:nvPr/>
            </p14:nvContentPartPr>
            <p14:xfrm>
              <a:off x="2196720" y="2214720"/>
              <a:ext cx="6215400" cy="660960"/>
            </p14:xfrm>
          </p:contentPart>
        </mc:Choice>
        <mc:Fallback>
          <p:pic>
            <p:nvPicPr>
              <p:cNvPr id="5" name="墨迹 4"/>
              <p:cNvPicPr/>
              <p:nvPr/>
            </p:nvPicPr>
            <p:blipFill>
              <a:blip r:embed="rId5"/>
              <a:stretch>
                <a:fillRect/>
              </a:stretch>
            </p:blipFill>
            <p:spPr>
              <a:xfrm>
                <a:off x="2187360" y="2205360"/>
                <a:ext cx="6234120" cy="679680"/>
              </a:xfrm>
              <a:prstGeom prst="rect">
                <a:avLst/>
              </a:prstGeom>
            </p:spPr>
          </p:pic>
        </mc:Fallback>
      </mc:AlternateContent>
    </p:spTree>
    <p:extLst>
      <p:ext uri="{BB962C8B-B14F-4D97-AF65-F5344CB8AC3E}">
        <p14:creationId xmlns:p14="http://schemas.microsoft.com/office/powerpoint/2010/main" val="66285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a:xfrm>
            <a:off x="850900" y="1089024"/>
            <a:ext cx="10515600" cy="5635333"/>
          </a:xfrm>
        </p:spPr>
        <p:txBody>
          <a:bodyPr>
            <a:normAutofit fontScale="77500" lnSpcReduction="20000"/>
          </a:bodyPr>
          <a:lstStyle/>
          <a:p>
            <a:r>
              <a:rPr lang="zh-CN" altLang="en-US" dirty="0" smtClean="0"/>
              <a:t>禁止脚本执行的方式</a:t>
            </a:r>
            <a:endParaRPr lang="en-US" altLang="zh-CN" dirty="0" smtClean="0"/>
          </a:p>
          <a:p>
            <a:pPr marL="457200" lvl="1" indent="0">
              <a:buNone/>
            </a:pPr>
            <a:r>
              <a:rPr lang="en-US" altLang="zh-CN" dirty="0"/>
              <a:t>4.</a:t>
            </a:r>
            <a:r>
              <a:rPr lang="zh-CN" altLang="en-US" dirty="0"/>
              <a:t>只允许访问特定类型的</a:t>
            </a:r>
            <a:r>
              <a:rPr lang="zh-CN" altLang="en-US" dirty="0" smtClean="0"/>
              <a:t>文件</a:t>
            </a: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endParaRPr lang="en-US" altLang="zh-CN" dirty="0"/>
          </a:p>
          <a:p>
            <a:pPr marL="457200" lvl="1" indent="0">
              <a:buNone/>
            </a:pPr>
            <a:endParaRPr lang="en-US" altLang="zh-CN" dirty="0" smtClean="0"/>
          </a:p>
          <a:p>
            <a:endParaRPr lang="en-US" altLang="zh-CN" dirty="0" smtClean="0">
              <a:solidFill>
                <a:srgbClr val="404040"/>
              </a:solidFill>
              <a:latin typeface="-apple-system"/>
            </a:endParaRPr>
          </a:p>
          <a:p>
            <a:endParaRPr lang="en-US" altLang="zh-CN" dirty="0">
              <a:solidFill>
                <a:srgbClr val="404040"/>
              </a:solidFill>
              <a:latin typeface="-apple-system"/>
            </a:endParaRPr>
          </a:p>
          <a:p>
            <a:pPr lvl="1"/>
            <a:r>
              <a:rPr lang="zh-CN" altLang="en-US" dirty="0" smtClean="0">
                <a:solidFill>
                  <a:srgbClr val="404040"/>
                </a:solidFill>
                <a:latin typeface="-apple-system"/>
              </a:rPr>
              <a:t>在</a:t>
            </a:r>
            <a:r>
              <a:rPr lang="zh-CN" altLang="en-US" dirty="0">
                <a:solidFill>
                  <a:srgbClr val="404040"/>
                </a:solidFill>
                <a:latin typeface="-apple-system"/>
              </a:rPr>
              <a:t>一个上传图片的文件夹下面，就可以加上这段代码，使得该文件夹里面只有图片扩展名的文件才可以被访问，其他类型都是拒绝访问。</a:t>
            </a:r>
          </a:p>
          <a:p>
            <a:pPr lvl="1"/>
            <a:r>
              <a:rPr lang="zh-CN" altLang="en-US" dirty="0">
                <a:solidFill>
                  <a:srgbClr val="404040"/>
                </a:solidFill>
                <a:latin typeface="-apple-system"/>
              </a:rPr>
              <a:t>这又是一个白名单的处理方案，永远记得，白名单是最有保障的安全措施</a:t>
            </a:r>
            <a:endParaRPr lang="zh-CN" altLang="en-US" b="0" dirty="0">
              <a:solidFill>
                <a:srgbClr val="404040"/>
              </a:solidFill>
              <a:latin typeface="-apple-system"/>
            </a:endParaRPr>
          </a:p>
          <a:p>
            <a:pPr marL="457200" lvl="1" indent="0">
              <a:buNone/>
            </a:pPr>
            <a:endParaRPr lang="en-US" altLang="zh-CN" dirty="0"/>
          </a:p>
          <a:p>
            <a:pPr marL="457200" lvl="1" indent="0">
              <a:buNone/>
            </a:pPr>
            <a:endParaRPr lang="en-US" altLang="zh-CN" dirty="0" smtClean="0"/>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1297871" y="2216309"/>
            <a:ext cx="7705451" cy="2377943"/>
          </a:xfrm>
          <a:prstGeom prst="rect">
            <a:avLst/>
          </a:prstGeom>
        </p:spPr>
      </p:pic>
    </p:spTree>
    <p:extLst>
      <p:ext uri="{BB962C8B-B14F-4D97-AF65-F5344CB8AC3E}">
        <p14:creationId xmlns:p14="http://schemas.microsoft.com/office/powerpoint/2010/main" val="32584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文件上传防御方式</a:t>
            </a:r>
          </a:p>
        </p:txBody>
      </p:sp>
      <p:sp>
        <p:nvSpPr>
          <p:cNvPr id="3" name="内容占位符 2"/>
          <p:cNvSpPr>
            <a:spLocks noGrp="1"/>
          </p:cNvSpPr>
          <p:nvPr>
            <p:ph idx="1"/>
          </p:nvPr>
        </p:nvSpPr>
        <p:spPr/>
        <p:txBody>
          <a:bodyPr/>
          <a:lstStyle/>
          <a:p>
            <a:r>
              <a:rPr lang="zh-CN" altLang="en-US" dirty="0" smtClean="0"/>
              <a:t>其他方式</a:t>
            </a:r>
            <a:r>
              <a:rPr lang="en-US" altLang="zh-CN" dirty="0" smtClean="0"/>
              <a:t>——</a:t>
            </a:r>
            <a:r>
              <a:rPr lang="zh-CN" altLang="en-US" dirty="0" smtClean="0"/>
              <a:t>绕过</a:t>
            </a:r>
            <a:endParaRPr lang="en-US" altLang="zh-CN" dirty="0" smtClean="0"/>
          </a:p>
          <a:p>
            <a:r>
              <a:rPr lang="zh-CN" altLang="en-US" dirty="0" smtClean="0"/>
              <a:t>原理：部分</a:t>
            </a:r>
            <a:r>
              <a:rPr lang="zh-CN" altLang="en-US" dirty="0"/>
              <a:t>程序员的思维不严谨，并使用逻辑不完善的上传文件合法性检测手段，导致</a:t>
            </a:r>
            <a:r>
              <a:rPr lang="zh-CN" altLang="en-US" dirty="0" smtClean="0"/>
              <a:t>可以攻击者找到</a:t>
            </a:r>
            <a:r>
              <a:rPr lang="zh-CN" altLang="en-US" dirty="0"/>
              <a:t>方式绕过其检测</a:t>
            </a:r>
            <a:r>
              <a:rPr lang="zh-CN" altLang="en-US" dirty="0" smtClean="0"/>
              <a:t>方式</a:t>
            </a:r>
            <a:endParaRPr lang="zh-CN" altLang="en-US" dirty="0"/>
          </a:p>
        </p:txBody>
      </p:sp>
      <p:pic>
        <p:nvPicPr>
          <p:cNvPr id="4" name="图片 3"/>
          <p:cNvPicPr>
            <a:picLocks noChangeAspect="1"/>
          </p:cNvPicPr>
          <p:nvPr/>
        </p:nvPicPr>
        <p:blipFill>
          <a:blip r:embed="rId2"/>
          <a:stretch>
            <a:fillRect/>
          </a:stretch>
        </p:blipFill>
        <p:spPr>
          <a:xfrm>
            <a:off x="633178" y="3297926"/>
            <a:ext cx="10888262" cy="331721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89280" y="1205640"/>
              <a:ext cx="10358640" cy="5563440"/>
            </p14:xfrm>
          </p:contentPart>
        </mc:Choice>
        <mc:Fallback>
          <p:pic>
            <p:nvPicPr>
              <p:cNvPr id="5" name="墨迹 4"/>
              <p:cNvPicPr/>
              <p:nvPr/>
            </p:nvPicPr>
            <p:blipFill>
              <a:blip r:embed="rId4"/>
              <a:stretch>
                <a:fillRect/>
              </a:stretch>
            </p:blipFill>
            <p:spPr>
              <a:xfrm>
                <a:off x="79920" y="1196280"/>
                <a:ext cx="10377360" cy="5582160"/>
              </a:xfrm>
              <a:prstGeom prst="rect">
                <a:avLst/>
              </a:prstGeom>
            </p:spPr>
          </p:pic>
        </mc:Fallback>
      </mc:AlternateContent>
    </p:spTree>
    <p:extLst>
      <p:ext uri="{BB962C8B-B14F-4D97-AF65-F5344CB8AC3E}">
        <p14:creationId xmlns:p14="http://schemas.microsoft.com/office/powerpoint/2010/main" val="3983215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防范文件上传漏洞常见方法</a:t>
            </a:r>
            <a:endParaRPr lang="zh-CN" altLang="en-US" dirty="0"/>
          </a:p>
        </p:txBody>
      </p:sp>
      <p:sp>
        <p:nvSpPr>
          <p:cNvPr id="3" name="内容占位符 2"/>
          <p:cNvSpPr>
            <a:spLocks noGrp="1"/>
          </p:cNvSpPr>
          <p:nvPr>
            <p:ph idx="1"/>
          </p:nvPr>
        </p:nvSpPr>
        <p:spPr>
          <a:xfrm>
            <a:off x="787400" y="1101724"/>
            <a:ext cx="10515600" cy="4930775"/>
          </a:xfrm>
        </p:spPr>
        <p:txBody>
          <a:bodyPr>
            <a:normAutofit fontScale="85000" lnSpcReduction="20000"/>
          </a:bodyPr>
          <a:lstStyle/>
          <a:p>
            <a:r>
              <a:rPr lang="zh-CN" altLang="en-US" dirty="0"/>
              <a:t>防范文件上传漏洞常见的几种方法：</a:t>
            </a:r>
          </a:p>
          <a:p>
            <a:pPr marL="0" indent="0">
              <a:buNone/>
            </a:pPr>
            <a:r>
              <a:rPr lang="en-US" altLang="zh-CN" dirty="0"/>
              <a:t>1.</a:t>
            </a:r>
            <a:r>
              <a:rPr lang="zh-CN" altLang="en-US" dirty="0"/>
              <a:t>文件上传的目录设置为不可执行</a:t>
            </a:r>
            <a:br>
              <a:rPr lang="zh-CN" altLang="en-US" dirty="0"/>
            </a:br>
            <a:r>
              <a:rPr lang="zh-CN" altLang="en-US" dirty="0"/>
              <a:t>只要</a:t>
            </a:r>
            <a:r>
              <a:rPr lang="en-US" altLang="zh-CN" dirty="0"/>
              <a:t>web</a:t>
            </a:r>
            <a:r>
              <a:rPr lang="zh-CN" altLang="en-US" dirty="0"/>
              <a:t>容器无法解析该目录下面的文件，即使攻击者上传了脚本文件，服务器本身也不会受到影响，因此这一点至关重要。</a:t>
            </a:r>
          </a:p>
          <a:p>
            <a:pPr marL="0" indent="0">
              <a:buNone/>
            </a:pPr>
            <a:r>
              <a:rPr lang="en-US" altLang="zh-CN" dirty="0"/>
              <a:t>2.</a:t>
            </a:r>
            <a:r>
              <a:rPr lang="zh-CN" altLang="en-US" dirty="0"/>
              <a:t>判断文件类型</a:t>
            </a:r>
            <a:br>
              <a:rPr lang="zh-CN" altLang="en-US" dirty="0"/>
            </a:br>
            <a:r>
              <a:rPr lang="zh-CN" altLang="en-US" dirty="0"/>
              <a:t>在判断文件类型时，可以结合使用</a:t>
            </a:r>
            <a:r>
              <a:rPr lang="en-US" altLang="zh-CN" dirty="0"/>
              <a:t>MIME Type</a:t>
            </a:r>
            <a:r>
              <a:rPr lang="zh-CN" altLang="en-US" dirty="0"/>
              <a:t>、后缀检查等方式。在文件类型检查中，强烈推荐白名单方式，黑名单的方式已经无数次被证明是不可靠的。此外，对于图片的处理，可以使用压缩函数或者</a:t>
            </a:r>
            <a:r>
              <a:rPr lang="en-US" altLang="zh-CN" dirty="0"/>
              <a:t>resize</a:t>
            </a:r>
            <a:r>
              <a:rPr lang="zh-CN" altLang="en-US" dirty="0"/>
              <a:t>函数，在处理图片的同时破坏图片中可能包含的</a:t>
            </a:r>
            <a:r>
              <a:rPr lang="en-US" altLang="zh-CN" dirty="0"/>
              <a:t>HTML</a:t>
            </a:r>
            <a:r>
              <a:rPr lang="zh-CN" altLang="en-US" dirty="0" smtClean="0"/>
              <a:t>代码</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866320" y="4581000"/>
              <a:ext cx="2250720" cy="223560"/>
            </p14:xfrm>
          </p:contentPart>
        </mc:Choice>
        <mc:Fallback>
          <p:pic>
            <p:nvPicPr>
              <p:cNvPr id="4" name="墨迹 3"/>
              <p:cNvPicPr/>
              <p:nvPr/>
            </p:nvPicPr>
            <p:blipFill>
              <a:blip r:embed="rId3"/>
              <a:stretch>
                <a:fillRect/>
              </a:stretch>
            </p:blipFill>
            <p:spPr>
              <a:xfrm>
                <a:off x="2856960" y="4571640"/>
                <a:ext cx="2269440" cy="242280"/>
              </a:xfrm>
              <a:prstGeom prst="rect">
                <a:avLst/>
              </a:prstGeom>
            </p:spPr>
          </p:pic>
        </mc:Fallback>
      </mc:AlternateContent>
    </p:spTree>
    <p:extLst>
      <p:ext uri="{BB962C8B-B14F-4D97-AF65-F5344CB8AC3E}">
        <p14:creationId xmlns:p14="http://schemas.microsoft.com/office/powerpoint/2010/main" val="27782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防范文件上传漏洞常见方法</a:t>
            </a:r>
          </a:p>
        </p:txBody>
      </p:sp>
      <p:sp>
        <p:nvSpPr>
          <p:cNvPr id="3" name="内容占位符 2"/>
          <p:cNvSpPr>
            <a:spLocks noGrp="1"/>
          </p:cNvSpPr>
          <p:nvPr>
            <p:ph idx="1"/>
          </p:nvPr>
        </p:nvSpPr>
        <p:spPr/>
        <p:txBody>
          <a:bodyPr>
            <a:normAutofit/>
          </a:bodyPr>
          <a:lstStyle/>
          <a:p>
            <a:pPr marL="0" indent="0">
              <a:buNone/>
            </a:pPr>
            <a:r>
              <a:rPr lang="en-US" altLang="zh-CN" dirty="0"/>
              <a:t>3.</a:t>
            </a:r>
            <a:r>
              <a:rPr lang="zh-CN" altLang="en-US" dirty="0"/>
              <a:t>使用随机数改写文件名和文件路径</a:t>
            </a:r>
            <a:br>
              <a:rPr lang="zh-CN" altLang="en-US" dirty="0"/>
            </a:br>
            <a:r>
              <a:rPr lang="zh-CN" altLang="en-US" dirty="0"/>
              <a:t>文件上传如果要执行代码，则需要用户能够访问到这个文件。在某些环境中，用户能上传，但不能访问。如果应用了随机数改写了文件名和路径，将极大地增加攻击的成本。再来就是像</a:t>
            </a:r>
            <a:r>
              <a:rPr lang="en-US" altLang="zh-CN" dirty="0" err="1"/>
              <a:t>shell.php.rar.rar</a:t>
            </a:r>
            <a:r>
              <a:rPr lang="zh-CN" altLang="en-US" dirty="0"/>
              <a:t>和</a:t>
            </a:r>
            <a:r>
              <a:rPr lang="en-US" altLang="zh-CN" dirty="0"/>
              <a:t>crossdomain.xml</a:t>
            </a:r>
            <a:r>
              <a:rPr lang="zh-CN" altLang="en-US" dirty="0"/>
              <a:t>这种文件，都将因为重命名而无法</a:t>
            </a:r>
            <a:r>
              <a:rPr lang="zh-CN" altLang="en-US" dirty="0" smtClean="0"/>
              <a:t>攻击</a:t>
            </a:r>
            <a:endParaRPr lang="zh-CN" altLang="en-US" dirty="0"/>
          </a:p>
        </p:txBody>
      </p:sp>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866160" y="1696680"/>
              <a:ext cx="5849280" cy="259200"/>
            </p14:xfrm>
          </p:contentPart>
        </mc:Choice>
        <mc:Fallback>
          <p:pic>
            <p:nvPicPr>
              <p:cNvPr id="4" name="墨迹 3"/>
              <p:cNvPicPr/>
              <p:nvPr/>
            </p:nvPicPr>
            <p:blipFill>
              <a:blip r:embed="rId4"/>
              <a:stretch>
                <a:fillRect/>
              </a:stretch>
            </p:blipFill>
            <p:spPr>
              <a:xfrm>
                <a:off x="856800" y="1687320"/>
                <a:ext cx="5868000" cy="277920"/>
              </a:xfrm>
              <a:prstGeom prst="rect">
                <a:avLst/>
              </a:prstGeom>
            </p:spPr>
          </p:pic>
        </mc:Fallback>
      </mc:AlternateContent>
    </p:spTree>
    <p:extLst>
      <p:ext uri="{BB962C8B-B14F-4D97-AF65-F5344CB8AC3E}">
        <p14:creationId xmlns:p14="http://schemas.microsoft.com/office/powerpoint/2010/main" val="255138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系统开发阶段的防御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系统开发人员应有较强的安全意识，尤其是采用</a:t>
            </a:r>
            <a:r>
              <a:rPr lang="en-US" altLang="zh-CN" dirty="0" smtClean="0"/>
              <a:t>PHP</a:t>
            </a:r>
            <a:r>
              <a:rPr lang="zh-CN" altLang="en-US" dirty="0" smtClean="0"/>
              <a:t>语言开发系统。在系统开发阶段应充分考虑系统的安全性。对</a:t>
            </a:r>
            <a:r>
              <a:rPr lang="zh-CN" altLang="en-US" dirty="0" smtClean="0">
                <a:solidFill>
                  <a:srgbClr val="FF0000"/>
                </a:solidFill>
              </a:rPr>
              <a:t>文件上传漏洞</a:t>
            </a:r>
            <a:r>
              <a:rPr lang="zh-CN" altLang="en-US" dirty="0" smtClean="0"/>
              <a:t>来说，最好能在客户端和服务器端对用户上传的文件名和文件路径等项目分别进行严格的检查。客户端的检查虽然对技术较好的攻击者来说可以借助工具绕过，但是这也可以阻挡一些基本的试探。服务器端的检查最好使用</a:t>
            </a:r>
            <a:r>
              <a:rPr lang="zh-CN" altLang="en-US" dirty="0" smtClean="0">
                <a:solidFill>
                  <a:srgbClr val="FF0000"/>
                </a:solidFill>
              </a:rPr>
              <a:t>白名单</a:t>
            </a:r>
            <a:r>
              <a:rPr lang="zh-CN" altLang="en-US" dirty="0" smtClean="0"/>
              <a:t>过滤的方法，这样能防止大小写等方式的绕过，同时还需对</a:t>
            </a:r>
            <a:r>
              <a:rPr lang="en-US" altLang="zh-CN" dirty="0" smtClean="0"/>
              <a:t>%00</a:t>
            </a:r>
            <a:r>
              <a:rPr lang="zh-CN" altLang="en-US" dirty="0" smtClean="0"/>
              <a:t>截断符进行检测，对</a:t>
            </a:r>
            <a:r>
              <a:rPr lang="en-US" altLang="zh-CN" dirty="0" smtClean="0"/>
              <a:t>HTTP</a:t>
            </a:r>
            <a:r>
              <a:rPr lang="zh-CN" altLang="en-US" dirty="0" smtClean="0"/>
              <a:t>包头的</a:t>
            </a:r>
            <a:r>
              <a:rPr lang="en-US" altLang="zh-CN" dirty="0" smtClean="0"/>
              <a:t>content-type</a:t>
            </a:r>
            <a:r>
              <a:rPr lang="zh-CN" altLang="en-US" dirty="0" smtClean="0"/>
              <a:t>也和上传文件的大小也需要进行检查</a:t>
            </a:r>
            <a:endParaRPr lang="zh-CN" altLang="en-US" dirty="0"/>
          </a:p>
        </p:txBody>
      </p:sp>
    </p:spTree>
    <p:extLst>
      <p:ext uri="{BB962C8B-B14F-4D97-AF65-F5344CB8AC3E}">
        <p14:creationId xmlns:p14="http://schemas.microsoft.com/office/powerpoint/2010/main" val="2575986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系统运行阶段的防御</a:t>
            </a:r>
            <a:endParaRPr lang="zh-CN" altLang="en-US" dirty="0"/>
          </a:p>
        </p:txBody>
      </p:sp>
      <p:sp>
        <p:nvSpPr>
          <p:cNvPr id="3" name="内容占位符 2"/>
          <p:cNvSpPr>
            <a:spLocks noGrp="1"/>
          </p:cNvSpPr>
          <p:nvPr>
            <p:ph idx="1"/>
          </p:nvPr>
        </p:nvSpPr>
        <p:spPr>
          <a:xfrm>
            <a:off x="850900" y="1089024"/>
            <a:ext cx="10896600" cy="5565776"/>
          </a:xfrm>
        </p:spPr>
        <p:txBody>
          <a:bodyPr>
            <a:normAutofit fontScale="85000" lnSpcReduction="10000"/>
          </a:bodyPr>
          <a:lstStyle/>
          <a:p>
            <a:r>
              <a:rPr lang="zh-CN" altLang="en-US" dirty="0" smtClean="0"/>
              <a:t>系统上线后运维人员应有较强的安全意思，积极使用多个安全检测工具对系统进行</a:t>
            </a:r>
            <a:r>
              <a:rPr lang="zh-CN" altLang="en-US" dirty="0" smtClean="0">
                <a:solidFill>
                  <a:srgbClr val="FF0000"/>
                </a:solidFill>
              </a:rPr>
              <a:t>安全扫描</a:t>
            </a:r>
            <a:r>
              <a:rPr lang="zh-CN" altLang="en-US" dirty="0" smtClean="0"/>
              <a:t>，</a:t>
            </a:r>
            <a:r>
              <a:rPr lang="zh-CN" altLang="en-US" dirty="0" smtClean="0">
                <a:solidFill>
                  <a:srgbClr val="FF0000"/>
                </a:solidFill>
              </a:rPr>
              <a:t>及时发现潜在漏洞</a:t>
            </a:r>
            <a:r>
              <a:rPr lang="zh-CN" altLang="en-US" dirty="0" smtClean="0"/>
              <a:t>并</a:t>
            </a:r>
            <a:r>
              <a:rPr lang="zh-CN" altLang="en-US" dirty="0" smtClean="0"/>
              <a:t>修复</a:t>
            </a:r>
            <a:endParaRPr lang="en-US" altLang="zh-CN" dirty="0" smtClean="0"/>
          </a:p>
          <a:p>
            <a:r>
              <a:rPr lang="zh-CN" altLang="en-US" dirty="0" smtClean="0"/>
              <a:t>定时</a:t>
            </a:r>
            <a:r>
              <a:rPr lang="zh-CN" altLang="en-US" dirty="0" smtClean="0"/>
              <a:t>查看系统日志，</a:t>
            </a:r>
            <a:r>
              <a:rPr lang="en-US" altLang="zh-CN" dirty="0" smtClean="0"/>
              <a:t>web</a:t>
            </a:r>
            <a:r>
              <a:rPr lang="zh-CN" altLang="en-US" dirty="0" smtClean="0"/>
              <a:t>服务器日志以发现入侵</a:t>
            </a:r>
            <a:r>
              <a:rPr lang="zh-CN" altLang="en-US" dirty="0" smtClean="0"/>
              <a:t>痕迹</a:t>
            </a:r>
            <a:endParaRPr lang="en-US" altLang="zh-CN" dirty="0" smtClean="0"/>
          </a:p>
          <a:p>
            <a:r>
              <a:rPr lang="zh-CN" altLang="en-US" dirty="0" smtClean="0"/>
              <a:t>定时</a:t>
            </a:r>
            <a:r>
              <a:rPr lang="zh-CN" altLang="en-US" dirty="0" smtClean="0"/>
              <a:t>关注系统所使用到的第三方插件的更新情况，如有新版本发布建议及时更新，如果第三方插件被爆有安全漏洞更应立即进行</a:t>
            </a:r>
            <a:r>
              <a:rPr lang="zh-CN" altLang="en-US" dirty="0" smtClean="0"/>
              <a:t>修补</a:t>
            </a:r>
            <a:endParaRPr lang="en-US" altLang="zh-CN" dirty="0" smtClean="0"/>
          </a:p>
          <a:p>
            <a:r>
              <a:rPr lang="zh-CN" altLang="en-US" dirty="0" smtClean="0"/>
              <a:t>对于</a:t>
            </a:r>
            <a:r>
              <a:rPr lang="zh-CN" altLang="en-US" dirty="0" smtClean="0"/>
              <a:t>整个网站都是使用的开源代码或者使用网上的框架搭建的网站来说，尤其要注意漏洞的自查和软件版本及补丁的更新，上传功能非必选可以直接</a:t>
            </a:r>
            <a:r>
              <a:rPr lang="zh-CN" altLang="en-US" dirty="0" smtClean="0"/>
              <a:t>删除</a:t>
            </a:r>
            <a:endParaRPr lang="en-US" altLang="zh-CN" dirty="0" smtClean="0"/>
          </a:p>
          <a:p>
            <a:r>
              <a:rPr lang="zh-CN" altLang="en-US" dirty="0" smtClean="0"/>
              <a:t>除</a:t>
            </a:r>
            <a:r>
              <a:rPr lang="zh-CN" altLang="en-US" dirty="0" smtClean="0"/>
              <a:t>对系统自生的维护外，服务器应进行合理配置，非必选一般的目录都应去掉执行权限，上传目录可配置为只读</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018080" y="1669680"/>
              <a:ext cx="10778400" cy="4572360"/>
            </p14:xfrm>
          </p:contentPart>
        </mc:Choice>
        <mc:Fallback>
          <p:pic>
            <p:nvPicPr>
              <p:cNvPr id="4" name="墨迹 3"/>
              <p:cNvPicPr/>
              <p:nvPr/>
            </p:nvPicPr>
            <p:blipFill>
              <a:blip r:embed="rId3"/>
              <a:stretch>
                <a:fillRect/>
              </a:stretch>
            </p:blipFill>
            <p:spPr>
              <a:xfrm>
                <a:off x="1008720" y="1660320"/>
                <a:ext cx="10797120" cy="4591080"/>
              </a:xfrm>
              <a:prstGeom prst="rect">
                <a:avLst/>
              </a:prstGeom>
            </p:spPr>
          </p:pic>
        </mc:Fallback>
      </mc:AlternateContent>
    </p:spTree>
    <p:extLst>
      <p:ext uri="{BB962C8B-B14F-4D97-AF65-F5344CB8AC3E}">
        <p14:creationId xmlns:p14="http://schemas.microsoft.com/office/powerpoint/2010/main" val="271672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什么是文件上传漏洞</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什么是文件上传</a:t>
            </a:r>
            <a:r>
              <a:rPr lang="zh-CN" altLang="en-US" dirty="0" smtClean="0"/>
              <a:t>漏洞</a:t>
            </a:r>
            <a:endParaRPr lang="zh-CN" altLang="en-US" dirty="0"/>
          </a:p>
          <a:p>
            <a:pPr lvl="1"/>
            <a:r>
              <a:rPr lang="zh-CN" altLang="en-US" dirty="0"/>
              <a:t>文件上传漏洞是指由于程序员在对用户文件上传部分的控制不足或者处理缺陷，而导致的用户可以越过其本身权限向服务器上上传可执行的动态脚本</a:t>
            </a:r>
            <a:r>
              <a:rPr lang="zh-CN" altLang="en-US" dirty="0" smtClean="0"/>
              <a:t>文件</a:t>
            </a:r>
            <a:endParaRPr lang="en-US" altLang="zh-CN" dirty="0" smtClean="0"/>
          </a:p>
          <a:p>
            <a:pPr lvl="1"/>
            <a:r>
              <a:rPr lang="zh-CN" altLang="en-US" dirty="0" smtClean="0"/>
              <a:t>这里</a:t>
            </a:r>
            <a:r>
              <a:rPr lang="zh-CN" altLang="en-US" dirty="0"/>
              <a:t>上传的文件可以是木马，病毒，恶意脚本或者</a:t>
            </a:r>
            <a:r>
              <a:rPr lang="en-US" altLang="zh-CN" dirty="0" err="1"/>
              <a:t>WebShell</a:t>
            </a:r>
            <a:r>
              <a:rPr lang="zh-CN" altLang="en-US" dirty="0"/>
              <a:t>等。这种攻击方式是最为直接和有效的，“文件上传”本身没有问题，有问题的是文件上传后，</a:t>
            </a:r>
            <a:r>
              <a:rPr lang="zh-CN" altLang="en-US" dirty="0">
                <a:solidFill>
                  <a:srgbClr val="FF0000"/>
                </a:solidFill>
              </a:rPr>
              <a:t>服务器怎么处理、解释文件</a:t>
            </a:r>
            <a:r>
              <a:rPr lang="zh-CN" altLang="en-US" dirty="0"/>
              <a:t>。如果服务器的处理逻辑做的不够安全，则会导致严重的</a:t>
            </a:r>
            <a:r>
              <a:rPr lang="zh-CN" altLang="en-US" dirty="0" smtClean="0"/>
              <a:t>后果</a:t>
            </a:r>
            <a:endParaRPr lang="zh-CN" altLang="en-US" b="0" dirty="0"/>
          </a:p>
          <a:p>
            <a:endParaRPr lang="zh-CN" altLang="en-US" dirty="0"/>
          </a:p>
        </p:txBody>
      </p:sp>
    </p:spTree>
    <p:extLst>
      <p:ext uri="{BB962C8B-B14F-4D97-AF65-F5344CB8AC3E}">
        <p14:creationId xmlns:p14="http://schemas.microsoft.com/office/powerpoint/2010/main" val="8175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a:t>什么是文件上传漏洞</a:t>
            </a:r>
            <a:endParaRPr lang="en-US" altLang="zh-CN" dirty="0"/>
          </a:p>
          <a:p>
            <a:r>
              <a:rPr lang="zh-CN" altLang="en-US" dirty="0"/>
              <a:t>文件上传漏洞解析</a:t>
            </a:r>
            <a:endParaRPr lang="en-US" altLang="zh-CN" dirty="0"/>
          </a:p>
          <a:p>
            <a:r>
              <a:rPr lang="zh-CN" altLang="en-US" dirty="0"/>
              <a:t>文件上传漏洞预防</a:t>
            </a:r>
            <a:r>
              <a:rPr lang="en-US" altLang="zh-CN"/>
              <a:t>	</a:t>
            </a:r>
          </a:p>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应用程序通常会有文件上传功能</a:t>
            </a:r>
            <a:endParaRPr lang="en-US" altLang="zh-CN" dirty="0" smtClean="0"/>
          </a:p>
          <a:p>
            <a:r>
              <a:rPr lang="zh-CN" altLang="en-US" dirty="0" smtClean="0"/>
              <a:t>解析漏洞</a:t>
            </a:r>
            <a:endParaRPr lang="en-US" altLang="zh-CN" dirty="0" smtClean="0"/>
          </a:p>
          <a:p>
            <a:pPr lvl="1"/>
            <a:r>
              <a:rPr lang="zh-CN" altLang="en-US" dirty="0"/>
              <a:t>攻击</a:t>
            </a:r>
            <a:r>
              <a:rPr lang="zh-CN" altLang="en-US" dirty="0" smtClean="0"/>
              <a:t>者在利用上传漏洞时，通常会与</a:t>
            </a:r>
            <a:r>
              <a:rPr lang="en-US" altLang="zh-CN" dirty="0" smtClean="0"/>
              <a:t>Web</a:t>
            </a:r>
            <a:r>
              <a:rPr lang="zh-CN" altLang="en-US" dirty="0" smtClean="0"/>
              <a:t>容器的解析漏洞配合在一起</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altLang="zh-CN" dirty="0" smtClean="0"/>
              <a:t>IIS</a:t>
            </a:r>
            <a:r>
              <a:rPr lang="zh-CN" altLang="en-US" dirty="0" smtClean="0"/>
              <a:t>解析文件</a:t>
            </a:r>
            <a:endParaRPr lang="en-US" altLang="zh-CN" dirty="0" smtClean="0"/>
          </a:p>
          <a:p>
            <a:pPr lvl="1"/>
            <a:r>
              <a:rPr lang="zh-CN" altLang="en-US" dirty="0" smtClean="0"/>
              <a:t>在</a:t>
            </a:r>
            <a:r>
              <a:rPr lang="en-US" altLang="zh-CN" dirty="0" smtClean="0"/>
              <a:t>IIS</a:t>
            </a:r>
            <a:r>
              <a:rPr lang="zh-CN" altLang="en-US" dirty="0" smtClean="0"/>
              <a:t>根目录建立文件夹</a:t>
            </a:r>
            <a:r>
              <a:rPr lang="en-US" altLang="zh-CN" dirty="0" smtClean="0"/>
              <a:t>parsing.asp</a:t>
            </a:r>
          </a:p>
          <a:p>
            <a:pPr lvl="1"/>
            <a:r>
              <a:rPr lang="zh-CN" altLang="en-US" dirty="0" smtClean="0"/>
              <a:t>在该文件夹内创建文本文档</a:t>
            </a:r>
            <a:r>
              <a:rPr lang="en-US" altLang="zh-CN" dirty="0" smtClean="0"/>
              <a:t>test.txt</a:t>
            </a:r>
          </a:p>
          <a:p>
            <a:pPr lvl="1"/>
            <a:r>
              <a:rPr lang="zh-CN" altLang="en-US" dirty="0" smtClean="0"/>
              <a:t>在文本文档上</a:t>
            </a:r>
            <a:r>
              <a:rPr lang="zh-CN" altLang="en-US" dirty="0"/>
              <a:t>写</a:t>
            </a:r>
            <a:r>
              <a:rPr lang="zh-CN" altLang="en-US" dirty="0" smtClean="0"/>
              <a:t>如下内容</a:t>
            </a:r>
            <a:endParaRPr lang="en-US" altLang="zh-CN" dirty="0" smtClean="0"/>
          </a:p>
          <a:p>
            <a:pPr marL="914400" lvl="2" indent="0">
              <a:buNone/>
            </a:pPr>
            <a:r>
              <a:rPr lang="en-US" altLang="zh-CN" dirty="0" smtClean="0"/>
              <a:t>&lt;%=Now()%&gt;</a:t>
            </a:r>
          </a:p>
          <a:p>
            <a:pPr marL="914400" lvl="2" indent="0">
              <a:buNone/>
            </a:pPr>
            <a:r>
              <a:rPr lang="zh-CN" altLang="en-US" dirty="0" smtClean="0">
                <a:sym typeface="+mn-ea"/>
              </a:rPr>
              <a:t>访问</a:t>
            </a:r>
            <a:r>
              <a:rPr lang="en-US" altLang="zh-CN" dirty="0">
                <a:sym typeface="+mn-ea"/>
                <a:hlinkClick r:id="rId3"/>
              </a:rPr>
              <a:t>http://</a:t>
            </a:r>
            <a:r>
              <a:rPr lang="en-US" altLang="zh-CN" dirty="0" smtClean="0">
                <a:sym typeface="+mn-ea"/>
                <a:hlinkClick r:id="rId3"/>
              </a:rPr>
              <a:t>localhost/parsing.asp/test.txt</a:t>
            </a:r>
            <a:r>
              <a:rPr lang="zh-CN" altLang="en-US" dirty="0" smtClean="0">
                <a:sym typeface="+mn-ea"/>
              </a:rPr>
              <a:t>（老版本</a:t>
            </a:r>
            <a:r>
              <a:rPr lang="en-US" altLang="zh-CN" dirty="0" smtClean="0">
                <a:sym typeface="+mn-ea"/>
              </a:rPr>
              <a:t>IIS</a:t>
            </a:r>
            <a:r>
              <a:rPr lang="zh-CN" altLang="en-US" dirty="0" smtClean="0">
                <a:sym typeface="+mn-ea"/>
              </a:rPr>
              <a:t>显示当时时间）</a:t>
            </a:r>
            <a:endParaRPr lang="en-US" altLang="zh-CN" dirty="0" smtClean="0">
              <a:sym typeface="+mn-ea"/>
            </a:endParaRPr>
          </a:p>
          <a:p>
            <a:pPr lvl="2"/>
            <a:r>
              <a:rPr lang="zh-CN" altLang="en-US" dirty="0" smtClean="0">
                <a:sym typeface="+mn-ea"/>
              </a:rPr>
              <a:t>原因</a:t>
            </a:r>
            <a:r>
              <a:rPr lang="zh-CN" altLang="en-US" dirty="0">
                <a:sym typeface="+mn-ea"/>
              </a:rPr>
              <a:t>：</a:t>
            </a:r>
            <a:r>
              <a:rPr lang="en-US" altLang="zh-CN" dirty="0">
                <a:sym typeface="+mn-ea"/>
              </a:rPr>
              <a:t>IIS</a:t>
            </a:r>
            <a:r>
              <a:rPr lang="zh-CN" altLang="en-US" dirty="0">
                <a:sym typeface="+mn-ea"/>
              </a:rPr>
              <a:t>不解析</a:t>
            </a:r>
            <a:r>
              <a:rPr lang="en-US" altLang="zh-CN" dirty="0">
                <a:sym typeface="+mn-ea"/>
              </a:rPr>
              <a:t>.txt</a:t>
            </a:r>
            <a:r>
              <a:rPr lang="zh-CN" altLang="en-US" dirty="0">
                <a:sym typeface="+mn-ea"/>
              </a:rPr>
              <a:t>文件，应该直接显示内容，而在</a:t>
            </a:r>
            <a:r>
              <a:rPr lang="en-US" altLang="zh-CN" dirty="0">
                <a:sym typeface="+mn-ea"/>
              </a:rPr>
              <a:t>parsing.asp</a:t>
            </a:r>
            <a:r>
              <a:rPr lang="zh-CN" altLang="en-US" dirty="0">
                <a:sym typeface="+mn-ea"/>
              </a:rPr>
              <a:t>中却被当做</a:t>
            </a:r>
            <a:r>
              <a:rPr lang="en-US" altLang="zh-CN" dirty="0">
                <a:sym typeface="+mn-ea"/>
              </a:rPr>
              <a:t>ASP</a:t>
            </a:r>
            <a:r>
              <a:rPr lang="zh-CN" altLang="en-US" dirty="0">
                <a:sym typeface="+mn-ea"/>
              </a:rPr>
              <a:t>脚本</a:t>
            </a:r>
            <a:r>
              <a:rPr lang="zh-CN" altLang="en-US" dirty="0" smtClean="0">
                <a:sym typeface="+mn-ea"/>
              </a:rPr>
              <a:t>执行</a:t>
            </a:r>
            <a:endParaRPr lang="en-US" altLang="zh-CN" dirty="0" smtClean="0">
              <a:sym typeface="+mn-ea"/>
            </a:endParaRPr>
          </a:p>
          <a:p>
            <a:pPr lvl="2"/>
            <a:r>
              <a:rPr lang="zh-CN" altLang="en-US" dirty="0"/>
              <a:t>老版本的</a:t>
            </a:r>
            <a:r>
              <a:rPr lang="en-US" altLang="zh-CN" dirty="0"/>
              <a:t>IIS6</a:t>
            </a:r>
            <a:r>
              <a:rPr lang="zh-CN" altLang="en-US" dirty="0"/>
              <a:t>中的目录解析漏洞，如果网站目录中有一个 </a:t>
            </a:r>
            <a:r>
              <a:rPr lang="en-US" altLang="zh-CN" dirty="0"/>
              <a:t>/.asp/</a:t>
            </a:r>
            <a:r>
              <a:rPr lang="zh-CN" altLang="en-US" dirty="0"/>
              <a:t>目录，那么此目录下面的一切内容都会被当作</a:t>
            </a:r>
            <a:r>
              <a:rPr lang="en-US" altLang="zh-CN" dirty="0"/>
              <a:t>asp</a:t>
            </a:r>
            <a:r>
              <a:rPr lang="zh-CN" altLang="en-US" dirty="0"/>
              <a:t>脚本来解析</a:t>
            </a:r>
            <a:endParaRPr lang="en-US" altLang="zh-CN" dirty="0">
              <a:sym typeface="+mn-ea"/>
            </a:endParaRPr>
          </a:p>
          <a:p>
            <a:pPr marL="914400" lvl="2" indent="0">
              <a:buNone/>
            </a:pPr>
            <a:endParaRPr lang="zh-CN" altLang="en-US" dirty="0"/>
          </a:p>
        </p:txBody>
      </p:sp>
      <p:sp>
        <p:nvSpPr>
          <p:cNvPr id="5" name="标题 4"/>
          <p:cNvSpPr>
            <a:spLocks noGrp="1"/>
          </p:cNvSpPr>
          <p:nvPr>
            <p:ph type="title"/>
          </p:nvPr>
        </p:nvSpPr>
        <p:spPr/>
        <p:txBody>
          <a:bodyPr/>
          <a:lstStyle/>
          <a:p>
            <a:r>
              <a:rPr lang="en-US" altLang="zh-CN"/>
              <a:t>Web</a:t>
            </a:r>
            <a:r>
              <a:rPr lang="zh-CN" altLang="en-US"/>
              <a:t>解析漏洞</a:t>
            </a:r>
          </a:p>
        </p:txBody>
      </p:sp>
      <mc:AlternateContent xmlns:mc="http://schemas.openxmlformats.org/markup-compatibility/2006">
        <mc:Choice xmlns:p14="http://schemas.microsoft.com/office/powerpoint/2010/main" Requires="p14">
          <p:contentPart p14:bwMode="auto" r:id="rId4">
            <p14:nvContentPartPr>
              <p14:cNvPr id="2" name="墨迹 1"/>
              <p14:cNvContentPartPr/>
              <p14:nvPr/>
            </p14:nvContentPartPr>
            <p14:xfrm>
              <a:off x="1857240" y="1009080"/>
              <a:ext cx="7251480" cy="3581280"/>
            </p14:xfrm>
          </p:contentPart>
        </mc:Choice>
        <mc:Fallback>
          <p:pic>
            <p:nvPicPr>
              <p:cNvPr id="2" name="墨迹 1"/>
              <p:cNvPicPr/>
              <p:nvPr/>
            </p:nvPicPr>
            <p:blipFill>
              <a:blip r:embed="rId5"/>
              <a:stretch>
                <a:fillRect/>
              </a:stretch>
            </p:blipFill>
            <p:spPr>
              <a:xfrm>
                <a:off x="1847880" y="999720"/>
                <a:ext cx="7270200" cy="3600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a:t>
            </a:r>
            <a:r>
              <a:rPr lang="zh-CN" altLang="en-US"/>
              <a:t>解析漏洞</a:t>
            </a:r>
          </a:p>
        </p:txBody>
      </p:sp>
      <p:sp>
        <p:nvSpPr>
          <p:cNvPr id="3" name="内容占位符 2"/>
          <p:cNvSpPr>
            <a:spLocks noGrp="1"/>
          </p:cNvSpPr>
          <p:nvPr>
            <p:ph idx="1"/>
          </p:nvPr>
        </p:nvSpPr>
        <p:spPr/>
        <p:txBody>
          <a:bodyPr>
            <a:normAutofit fontScale="70000" lnSpcReduction="20000"/>
          </a:bodyPr>
          <a:lstStyle/>
          <a:p>
            <a:r>
              <a:rPr lang="zh-CN" altLang="en-US" sz="3190" dirty="0" smtClean="0">
                <a:sym typeface="+mn-ea"/>
              </a:rPr>
              <a:t>当文件为文件名为*</a:t>
            </a:r>
            <a:r>
              <a:rPr lang="en-US" altLang="zh-CN" sz="3190" dirty="0" smtClean="0">
                <a:sym typeface="+mn-ea"/>
              </a:rPr>
              <a:t>.asp;1.jpg</a:t>
            </a:r>
            <a:endParaRPr lang="zh-CN" altLang="en-US" sz="3190" dirty="0" smtClean="0"/>
          </a:p>
          <a:p>
            <a:r>
              <a:rPr lang="zh-CN" altLang="en-US" sz="3190" dirty="0" smtClean="0">
                <a:sym typeface="+mn-ea"/>
              </a:rPr>
              <a:t>访问</a:t>
            </a:r>
            <a:r>
              <a:rPr lang="en-US" altLang="zh-CN" sz="3190" dirty="0">
                <a:sym typeface="+mn-ea"/>
              </a:rPr>
              <a:t>http://localhost/test.asp;1.jpg</a:t>
            </a:r>
          </a:p>
          <a:p>
            <a:endParaRPr lang="en-US" altLang="zh-CN" sz="3190" dirty="0" smtClean="0">
              <a:sym typeface="+mn-ea"/>
            </a:endParaRPr>
          </a:p>
          <a:p>
            <a:endParaRPr lang="en-US" altLang="zh-CN" sz="3190" dirty="0">
              <a:sym typeface="+mn-ea"/>
            </a:endParaRPr>
          </a:p>
          <a:p>
            <a:endParaRPr lang="en-US" altLang="zh-CN" sz="3190" dirty="0" smtClean="0">
              <a:sym typeface="+mn-ea"/>
            </a:endParaRPr>
          </a:p>
          <a:p>
            <a:endParaRPr lang="en-US" altLang="zh-CN" sz="3190" dirty="0" smtClean="0">
              <a:sym typeface="+mn-ea"/>
            </a:endParaRPr>
          </a:p>
          <a:p>
            <a:r>
              <a:rPr lang="zh-CN" altLang="en-US" sz="3190" dirty="0" smtClean="0">
                <a:sym typeface="+mn-ea"/>
              </a:rPr>
              <a:t>原因：</a:t>
            </a:r>
            <a:r>
              <a:rPr lang="en-US" altLang="zh-CN" sz="3200" dirty="0"/>
              <a:t>IIS</a:t>
            </a:r>
            <a:r>
              <a:rPr lang="zh-CN" altLang="en-US" sz="3200" dirty="0"/>
              <a:t>在解析文件名的时候可能将分号后面的内容</a:t>
            </a:r>
            <a:r>
              <a:rPr lang="zh-CN" altLang="en-US" sz="3200" dirty="0" smtClean="0"/>
              <a:t>丢弃，</a:t>
            </a:r>
            <a:r>
              <a:rPr lang="zh-CN" altLang="en-US" sz="3190" dirty="0" smtClean="0">
                <a:sym typeface="+mn-ea"/>
              </a:rPr>
              <a:t>当做</a:t>
            </a:r>
            <a:r>
              <a:rPr lang="en-US" altLang="zh-CN" sz="3190" dirty="0">
                <a:sym typeface="+mn-ea"/>
              </a:rPr>
              <a:t>.asp</a:t>
            </a:r>
            <a:r>
              <a:rPr lang="zh-CN" altLang="en-US" sz="3190" dirty="0">
                <a:sym typeface="+mn-ea"/>
              </a:rPr>
              <a:t>文件被</a:t>
            </a:r>
            <a:r>
              <a:rPr lang="zh-CN" altLang="en-US" sz="3190" dirty="0" smtClean="0">
                <a:sym typeface="+mn-ea"/>
              </a:rPr>
              <a:t>解析</a:t>
            </a:r>
            <a:endParaRPr lang="en-US" altLang="zh-CN" sz="3190" dirty="0" smtClean="0">
              <a:sym typeface="+mn-ea"/>
            </a:endParaRPr>
          </a:p>
          <a:p>
            <a:r>
              <a:rPr lang="zh-CN" altLang="en-US" sz="3190" dirty="0" smtClean="0">
                <a:sym typeface="+mn-ea"/>
              </a:rPr>
              <a:t>攻击者利用：</a:t>
            </a:r>
            <a:r>
              <a:rPr lang="zh-CN" altLang="en-US" sz="3200" dirty="0"/>
              <a:t>在上传的时候给后面加入分号内容来避免黑名单过滤</a:t>
            </a:r>
            <a:r>
              <a:rPr lang="en-US" altLang="zh-CN" sz="3190" dirty="0" smtClean="0">
                <a:sym typeface="+mn-ea"/>
              </a:rPr>
              <a:t/>
            </a:r>
            <a:br>
              <a:rPr lang="en-US" altLang="zh-CN" sz="3190" dirty="0" smtClean="0">
                <a:sym typeface="+mn-ea"/>
              </a:rPr>
            </a:br>
            <a:endParaRPr lang="zh-CN" altLang="en-US" dirty="0"/>
          </a:p>
        </p:txBody>
      </p:sp>
      <p:pic>
        <p:nvPicPr>
          <p:cNvPr id="4" name="图片 3"/>
          <p:cNvPicPr>
            <a:picLocks noChangeAspect="1"/>
          </p:cNvPicPr>
          <p:nvPr/>
        </p:nvPicPr>
        <p:blipFill>
          <a:blip r:embed="rId3"/>
          <a:stretch>
            <a:fillRect/>
          </a:stretch>
        </p:blipFill>
        <p:spPr>
          <a:xfrm>
            <a:off x="6031598" y="2234802"/>
            <a:ext cx="5011540" cy="1929383"/>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墨迹 4"/>
              <p14:cNvContentPartPr/>
              <p14:nvPr/>
            </p14:nvContentPartPr>
            <p14:xfrm>
              <a:off x="3339720" y="687600"/>
              <a:ext cx="1572120" cy="1366560"/>
            </p14:xfrm>
          </p:contentPart>
        </mc:Choice>
        <mc:Fallback>
          <p:pic>
            <p:nvPicPr>
              <p:cNvPr id="5" name="墨迹 4"/>
              <p:cNvPicPr/>
              <p:nvPr/>
            </p:nvPicPr>
            <p:blipFill>
              <a:blip r:embed="rId5"/>
              <a:stretch>
                <a:fillRect/>
              </a:stretch>
            </p:blipFill>
            <p:spPr>
              <a:xfrm>
                <a:off x="3330360" y="678240"/>
                <a:ext cx="1590840" cy="138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解析漏洞</a:t>
            </a:r>
            <a:endParaRPr lang="zh-CN" altLang="en-US" dirty="0"/>
          </a:p>
        </p:txBody>
      </p:sp>
      <p:sp>
        <p:nvSpPr>
          <p:cNvPr id="3" name="内容占位符 2"/>
          <p:cNvSpPr>
            <a:spLocks noGrp="1"/>
          </p:cNvSpPr>
          <p:nvPr>
            <p:ph idx="1"/>
          </p:nvPr>
        </p:nvSpPr>
        <p:spPr/>
        <p:txBody>
          <a:bodyPr/>
          <a:lstStyle/>
          <a:p>
            <a:r>
              <a:rPr lang="zh-CN" altLang="en-US" dirty="0"/>
              <a:t>旧版</a:t>
            </a:r>
            <a:r>
              <a:rPr lang="en-US" altLang="zh-CN" dirty="0"/>
              <a:t>Windows Server</a:t>
            </a:r>
            <a:r>
              <a:rPr lang="zh-CN" altLang="en-US" dirty="0"/>
              <a:t>中存在空格和</a:t>
            </a:r>
            <a:r>
              <a:rPr lang="en-US" altLang="zh-CN" dirty="0"/>
              <a:t>dot</a:t>
            </a:r>
            <a:r>
              <a:rPr lang="zh-CN" altLang="en-US" dirty="0"/>
              <a:t>漏洞类似于 </a:t>
            </a:r>
            <a:r>
              <a:rPr lang="en-US" altLang="zh-CN" dirty="0" err="1"/>
              <a:t>a.php</a:t>
            </a:r>
            <a:r>
              <a:rPr lang="en-US" altLang="zh-CN" dirty="0"/>
              <a:t>. </a:t>
            </a:r>
            <a:r>
              <a:rPr lang="zh-CN" altLang="en-US" dirty="0"/>
              <a:t>和 </a:t>
            </a:r>
            <a:r>
              <a:rPr lang="en-US" altLang="zh-CN" dirty="0" err="1"/>
              <a:t>a.php</a:t>
            </a:r>
            <a:r>
              <a:rPr lang="en-US" altLang="zh-CN" dirty="0"/>
              <a:t>[</a:t>
            </a:r>
            <a:r>
              <a:rPr lang="zh-CN" altLang="en-US" dirty="0"/>
              <a:t>空格</a:t>
            </a:r>
            <a:r>
              <a:rPr lang="en-US" altLang="zh-CN" dirty="0"/>
              <a:t>] </a:t>
            </a:r>
            <a:r>
              <a:rPr lang="zh-CN" altLang="en-US" dirty="0"/>
              <a:t>这样的文件名存储后会被</a:t>
            </a:r>
            <a:r>
              <a:rPr lang="en-US" altLang="zh-CN" dirty="0"/>
              <a:t>windows</a:t>
            </a:r>
            <a:r>
              <a:rPr lang="zh-CN" altLang="en-US" dirty="0"/>
              <a:t>去掉点和空格，从而使得加上这两个东西可以突破过滤，成功上传，并且被当作</a:t>
            </a:r>
            <a:r>
              <a:rPr lang="en-US" altLang="zh-CN" dirty="0" err="1"/>
              <a:t>php</a:t>
            </a:r>
            <a:r>
              <a:rPr lang="zh-CN" altLang="en-US" dirty="0"/>
              <a:t>代码来执行</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991160" y="1669680"/>
              <a:ext cx="7653240" cy="813240"/>
            </p14:xfrm>
          </p:contentPart>
        </mc:Choice>
        <mc:Fallback>
          <p:pic>
            <p:nvPicPr>
              <p:cNvPr id="4" name="墨迹 3"/>
              <p:cNvPicPr/>
              <p:nvPr/>
            </p:nvPicPr>
            <p:blipFill>
              <a:blip r:embed="rId3"/>
              <a:stretch>
                <a:fillRect/>
              </a:stretch>
            </p:blipFill>
            <p:spPr>
              <a:xfrm>
                <a:off x="1981800" y="1660320"/>
                <a:ext cx="7671960" cy="831960"/>
              </a:xfrm>
              <a:prstGeom prst="rect">
                <a:avLst/>
              </a:prstGeom>
            </p:spPr>
          </p:pic>
        </mc:Fallback>
      </mc:AlternateContent>
    </p:spTree>
    <p:extLst>
      <p:ext uri="{BB962C8B-B14F-4D97-AF65-F5344CB8AC3E}">
        <p14:creationId xmlns:p14="http://schemas.microsoft.com/office/powerpoint/2010/main" val="3408323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认识解析漏洞</a:t>
            </a:r>
            <a:endParaRPr lang="zh-CN" altLang="en-US" dirty="0"/>
          </a:p>
        </p:txBody>
      </p:sp>
      <p:sp>
        <p:nvSpPr>
          <p:cNvPr id="3" name="内容占位符 2"/>
          <p:cNvSpPr>
            <a:spLocks noGrp="1"/>
          </p:cNvSpPr>
          <p:nvPr>
            <p:ph idx="1"/>
          </p:nvPr>
        </p:nvSpPr>
        <p:spPr>
          <a:xfrm>
            <a:off x="850899" y="1089024"/>
            <a:ext cx="10628337" cy="5768976"/>
          </a:xfrm>
        </p:spPr>
        <p:txBody>
          <a:bodyPr>
            <a:normAutofit fontScale="92500" lnSpcReduction="10000"/>
          </a:bodyPr>
          <a:lstStyle/>
          <a:p>
            <a:r>
              <a:rPr lang="en-US" altLang="zh-CN" dirty="0" smtClean="0"/>
              <a:t>Apache</a:t>
            </a:r>
            <a:r>
              <a:rPr lang="zh-CN" altLang="en-US" dirty="0" smtClean="0"/>
              <a:t>解析漏洞</a:t>
            </a:r>
            <a:endParaRPr lang="en-US" altLang="zh-CN" dirty="0" smtClean="0"/>
          </a:p>
          <a:p>
            <a:pPr lvl="1"/>
            <a:r>
              <a:rPr lang="zh-CN" altLang="en-US" dirty="0" smtClean="0"/>
              <a:t>新建文本文件，写如下内容</a:t>
            </a:r>
            <a:endParaRPr lang="en-US" altLang="zh-CN" dirty="0" smtClean="0"/>
          </a:p>
          <a:p>
            <a:pPr marL="914400" lvl="2" indent="0">
              <a:lnSpc>
                <a:spcPct val="100000"/>
              </a:lnSpc>
              <a:buNone/>
            </a:pPr>
            <a:r>
              <a:rPr lang="en-US" altLang="zh-CN" dirty="0" smtClean="0">
                <a:latin typeface="Consolas" panose="020B0609020204030204" pitchFamily="49" charset="0"/>
                <a:cs typeface="Consolas" panose="020B0609020204030204" pitchFamily="49" charset="0"/>
              </a:rPr>
              <a:t>&lt;?</a:t>
            </a:r>
            <a:r>
              <a:rPr lang="en-US" altLang="zh-CN" dirty="0" err="1" smtClean="0">
                <a:latin typeface="Consolas" panose="020B0609020204030204" pitchFamily="49" charset="0"/>
                <a:cs typeface="Consolas" panose="020B0609020204030204" pitchFamily="49" charset="0"/>
              </a:rPr>
              <a:t>php</a:t>
            </a:r>
            <a:endParaRPr lang="en-US" altLang="zh-CN" dirty="0" smtClean="0">
              <a:latin typeface="Consolas" panose="020B0609020204030204" pitchFamily="49" charset="0"/>
              <a:cs typeface="Consolas" panose="020B0609020204030204" pitchFamily="49" charset="0"/>
            </a:endParaRPr>
          </a:p>
          <a:p>
            <a:pPr marL="914400" lvl="2" indent="0">
              <a:lnSpc>
                <a:spcPct val="100000"/>
              </a:lnSpc>
              <a:buNone/>
            </a:pP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phpinfo</a:t>
            </a:r>
            <a:r>
              <a:rPr lang="en-US" altLang="zh-CN" dirty="0" smtClean="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pPr marL="914400" lvl="2" indent="0">
              <a:lnSpc>
                <a:spcPct val="100000"/>
              </a:lnSpc>
              <a:buNone/>
            </a:pPr>
            <a:r>
              <a:rPr lang="en-US" altLang="zh-CN" dirty="0" smtClean="0">
                <a:latin typeface="Consolas" panose="020B0609020204030204" pitchFamily="49" charset="0"/>
                <a:cs typeface="Consolas" panose="020B0609020204030204" pitchFamily="49" charset="0"/>
              </a:rPr>
              <a:t>?&gt;</a:t>
            </a:r>
          </a:p>
          <a:p>
            <a:pPr lvl="1"/>
            <a:r>
              <a:rPr lang="zh-CN" altLang="en-US" dirty="0"/>
              <a:t>保存文件为</a:t>
            </a:r>
            <a:r>
              <a:rPr lang="en-US" altLang="zh-CN" dirty="0" smtClean="0"/>
              <a:t>1.php.rar</a:t>
            </a:r>
          </a:p>
          <a:p>
            <a:pPr lvl="1"/>
            <a:r>
              <a:rPr lang="zh-CN" altLang="en-US" dirty="0" smtClean="0"/>
              <a:t>浏览器地址栏输入 </a:t>
            </a:r>
            <a:r>
              <a:rPr lang="en-US" altLang="zh-CN" dirty="0" smtClean="0">
                <a:hlinkClick r:id="rId3"/>
              </a:rPr>
              <a:t>http://localhost/1.php.rar</a:t>
            </a:r>
            <a:r>
              <a:rPr lang="zh-CN" altLang="en-US" dirty="0" smtClean="0"/>
              <a:t>，正常应该提示文件下载框，但此时显示</a:t>
            </a:r>
            <a:r>
              <a:rPr lang="en-US" altLang="zh-CN" dirty="0" err="1" smtClean="0"/>
              <a:t>phpinfo</a:t>
            </a:r>
            <a:r>
              <a:rPr lang="en-US" altLang="zh-CN" dirty="0" smtClean="0"/>
              <a:t>()</a:t>
            </a:r>
            <a:r>
              <a:rPr lang="zh-CN" altLang="en-US" dirty="0" smtClean="0"/>
              <a:t>的内容</a:t>
            </a:r>
            <a:endParaRPr lang="en-US" altLang="zh-CN" dirty="0"/>
          </a:p>
          <a:p>
            <a:pPr lvl="1"/>
            <a:r>
              <a:rPr lang="en-US" altLang="zh-CN" dirty="0"/>
              <a:t>Apache</a:t>
            </a:r>
            <a:r>
              <a:rPr lang="zh-CN" altLang="en-US" dirty="0"/>
              <a:t>解析文件时，当碰到不认识的扩展名时，将会从后向前解析直到碰到认识的扩展名为止，如果都不认识，则会暴露其</a:t>
            </a:r>
            <a:r>
              <a:rPr lang="zh-CN" altLang="en-US" dirty="0" smtClean="0"/>
              <a:t>源代码</a:t>
            </a:r>
            <a:endParaRPr lang="en-US" altLang="zh-CN" dirty="0" smtClean="0"/>
          </a:p>
          <a:p>
            <a:pPr lvl="1"/>
            <a:r>
              <a:rPr lang="zh-CN" altLang="en-US" sz="2800" dirty="0">
                <a:sym typeface="+mn-ea"/>
              </a:rPr>
              <a:t>攻击者利用</a:t>
            </a:r>
            <a:r>
              <a:rPr lang="zh-CN" altLang="en-US" sz="2800" dirty="0" smtClean="0">
                <a:sym typeface="+mn-ea"/>
              </a:rPr>
              <a:t>：将恶意脚本打包成</a:t>
            </a:r>
            <a:r>
              <a:rPr lang="en-US" altLang="zh-CN" sz="2800" dirty="0" err="1" smtClean="0">
                <a:sym typeface="+mn-ea"/>
              </a:rPr>
              <a:t>xxx.php.rar</a:t>
            </a:r>
            <a:endParaRPr lang="en-US" altLang="zh-CN" dirty="0"/>
          </a:p>
        </p:txBody>
      </p:sp>
      <mc:AlternateContent xmlns:mc="http://schemas.openxmlformats.org/markup-compatibility/2006">
        <mc:Choice xmlns:p14="http://schemas.microsoft.com/office/powerpoint/2010/main" Requires="p14">
          <p:contentPart p14:bwMode="auto" r:id="rId4">
            <p14:nvContentPartPr>
              <p14:cNvPr id="4" name="墨迹 3"/>
              <p14:cNvContentPartPr/>
              <p14:nvPr/>
            </p14:nvContentPartPr>
            <p14:xfrm>
              <a:off x="2553840" y="2304000"/>
              <a:ext cx="5483160" cy="4447080"/>
            </p14:xfrm>
          </p:contentPart>
        </mc:Choice>
        <mc:Fallback>
          <p:pic>
            <p:nvPicPr>
              <p:cNvPr id="4" name="墨迹 3"/>
              <p:cNvPicPr/>
              <p:nvPr/>
            </p:nvPicPr>
            <p:blipFill>
              <a:blip r:embed="rId5"/>
              <a:stretch>
                <a:fillRect/>
              </a:stretch>
            </p:blipFill>
            <p:spPr>
              <a:xfrm>
                <a:off x="2544480" y="2294640"/>
                <a:ext cx="5501880" cy="4465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造成文件上传漏洞的原因</a:t>
            </a:r>
            <a:endParaRPr lang="zh-CN" altLang="en-US" dirty="0"/>
          </a:p>
        </p:txBody>
      </p:sp>
      <p:sp>
        <p:nvSpPr>
          <p:cNvPr id="3" name="内容占位符 2"/>
          <p:cNvSpPr>
            <a:spLocks noGrp="1"/>
          </p:cNvSpPr>
          <p:nvPr>
            <p:ph idx="1"/>
          </p:nvPr>
        </p:nvSpPr>
        <p:spPr/>
        <p:txBody>
          <a:bodyPr/>
          <a:lstStyle/>
          <a:p>
            <a:r>
              <a:rPr lang="zh-CN" altLang="en-US" dirty="0" smtClean="0"/>
              <a:t>对于上传文件的后缀名（扩展名）没有做较为严格的限制</a:t>
            </a:r>
          </a:p>
          <a:p>
            <a:r>
              <a:rPr lang="zh-CN" altLang="en-US" dirty="0" smtClean="0"/>
              <a:t>对于上传文件的</a:t>
            </a:r>
            <a:r>
              <a:rPr lang="en-US" altLang="zh-CN" dirty="0" smtClean="0"/>
              <a:t>MIMETYPE(</a:t>
            </a:r>
            <a:r>
              <a:rPr lang="zh-CN" altLang="en-US" dirty="0" smtClean="0"/>
              <a:t>用于描述文件的类型的一种表述方法</a:t>
            </a:r>
            <a:r>
              <a:rPr lang="en-US" altLang="zh-CN" dirty="0" smtClean="0"/>
              <a:t>) </a:t>
            </a:r>
            <a:r>
              <a:rPr lang="zh-CN" altLang="en-US" dirty="0" smtClean="0"/>
              <a:t>没有做检查</a:t>
            </a:r>
          </a:p>
          <a:p>
            <a:r>
              <a:rPr lang="zh-CN" altLang="en-US" dirty="0" smtClean="0"/>
              <a:t>权限上没有对于上传的文件目录设置不可执行</a:t>
            </a:r>
            <a:r>
              <a:rPr lang="zh-CN" altLang="en-US" dirty="0" smtClean="0"/>
              <a:t>权限</a:t>
            </a:r>
            <a:endParaRPr lang="zh-CN" altLang="en-US" dirty="0" smtClean="0"/>
          </a:p>
          <a:p>
            <a:r>
              <a:rPr lang="en-US" altLang="zh-CN" dirty="0" smtClean="0"/>
              <a:t>web </a:t>
            </a:r>
            <a:r>
              <a:rPr lang="en-US" altLang="zh-CN" dirty="0" smtClean="0"/>
              <a:t>server</a:t>
            </a:r>
            <a:r>
              <a:rPr lang="zh-CN" altLang="en-US" dirty="0" smtClean="0"/>
              <a:t>对于上传文件或者指定目录的行为没有做限制</a:t>
            </a:r>
          </a:p>
          <a:p>
            <a:endParaRPr lang="zh-CN" altLang="en-US" dirty="0"/>
          </a:p>
        </p:txBody>
      </p:sp>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169640" y="1062720"/>
              <a:ext cx="10135800" cy="3679200"/>
            </p14:xfrm>
          </p:contentPart>
        </mc:Choice>
        <mc:Fallback>
          <p:pic>
            <p:nvPicPr>
              <p:cNvPr id="4" name="墨迹 3"/>
              <p:cNvPicPr/>
              <p:nvPr/>
            </p:nvPicPr>
            <p:blipFill>
              <a:blip r:embed="rId4"/>
              <a:stretch>
                <a:fillRect/>
              </a:stretch>
            </p:blipFill>
            <p:spPr>
              <a:xfrm>
                <a:off x="1160280" y="1053360"/>
                <a:ext cx="10154520" cy="3697920"/>
              </a:xfrm>
              <a:prstGeom prst="rect">
                <a:avLst/>
              </a:prstGeom>
            </p:spPr>
          </p:pic>
        </mc:Fallback>
      </mc:AlternateContent>
    </p:spTree>
    <p:extLst>
      <p:ext uri="{BB962C8B-B14F-4D97-AF65-F5344CB8AC3E}">
        <p14:creationId xmlns:p14="http://schemas.microsoft.com/office/powerpoint/2010/main" val="269232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698</TotalTime>
  <Words>1939</Words>
  <Application>Microsoft Office PowerPoint</Application>
  <PresentationFormat>宽屏</PresentationFormat>
  <Paragraphs>162</Paragraphs>
  <Slides>31</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-apple-system</vt:lpstr>
      <vt:lpstr>宋体</vt:lpstr>
      <vt:lpstr>楷体</vt:lpstr>
      <vt:lpstr>Arial</vt:lpstr>
      <vt:lpstr>Calibri</vt:lpstr>
      <vt:lpstr>Consolas</vt:lpstr>
      <vt:lpstr>Times New Roman</vt:lpstr>
      <vt:lpstr>Wingdings</vt:lpstr>
      <vt:lpstr>Office 主题</vt:lpstr>
      <vt:lpstr>Web 系统测试</vt:lpstr>
      <vt:lpstr>目 录</vt:lpstr>
      <vt:lpstr>什么是文件上传漏洞</vt:lpstr>
      <vt:lpstr>概述</vt:lpstr>
      <vt:lpstr>Web解析漏洞</vt:lpstr>
      <vt:lpstr>Web解析漏洞</vt:lpstr>
      <vt:lpstr>Web解析漏洞</vt:lpstr>
      <vt:lpstr>认识解析漏洞</vt:lpstr>
      <vt:lpstr>造成文件上传漏洞的原因</vt:lpstr>
      <vt:lpstr>绕过上传漏洞</vt:lpstr>
      <vt:lpstr>文件上传漏洞预防 </vt:lpstr>
      <vt:lpstr>如何检验有没有解析漏洞</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文件上传防御方式</vt:lpstr>
      <vt:lpstr>防范文件上传漏洞常见方法</vt:lpstr>
      <vt:lpstr>防范文件上传漏洞常见方法</vt:lpstr>
      <vt:lpstr>系统开发阶段的防御</vt:lpstr>
      <vt:lpstr>系统运行阶段的防御</vt:lpstr>
      <vt:lpstr>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92</cp:revision>
  <dcterms:created xsi:type="dcterms:W3CDTF">2018-07-18T03:20:00Z</dcterms:created>
  <dcterms:modified xsi:type="dcterms:W3CDTF">2019-10-16T09:32:06Z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