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2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2.1 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）探索式软件测试方法总览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深入挖掘</a:t>
            </a:r>
            <a:endParaRPr lang="en-US" altLang="zh-CN" dirty="0" smtClean="0"/>
          </a:p>
          <a:p>
            <a:r>
              <a:rPr lang="zh-CN" altLang="en-US" dirty="0" smtClean="0"/>
              <a:t>让不可见变的可见</a:t>
            </a:r>
            <a:endParaRPr lang="en-US" altLang="zh-CN" dirty="0" smtClean="0"/>
          </a:p>
          <a:p>
            <a:r>
              <a:rPr lang="zh-CN" altLang="en-US" dirty="0" smtClean="0"/>
              <a:t>微妙的变量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75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确保已将所有文件安装至硬盘上的正确位置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核实是否已正确地添加了注册表值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启动应用程序，并执行少量基本操作</a:t>
            </a:r>
            <a:endParaRPr lang="en-US" altLang="zh-CN" dirty="0" smtClean="0"/>
          </a:p>
          <a:p>
            <a:r>
              <a:rPr lang="zh-CN" altLang="en-US" dirty="0" smtClean="0"/>
              <a:t>案例：意料之外的噪音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2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让不可见变可见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操作系统的监视器</a:t>
            </a:r>
            <a:endParaRPr lang="en-US" altLang="zh-CN" dirty="0" smtClean="0"/>
          </a:p>
          <a:p>
            <a:r>
              <a:rPr lang="zh-CN" altLang="en-US" dirty="0" smtClean="0"/>
              <a:t>监控网站流量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系统，查看请求和响应</a:t>
            </a:r>
            <a:endParaRPr lang="en-US" altLang="zh-CN" dirty="0" smtClean="0"/>
          </a:p>
          <a:p>
            <a:r>
              <a:rPr lang="zh-CN" altLang="en-US" dirty="0" smtClean="0"/>
              <a:t>控制台和日志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36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微妙的变量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Therac-25</a:t>
            </a:r>
          </a:p>
          <a:p>
            <a:pPr lvl="1"/>
            <a:r>
              <a:rPr lang="zh-CN" altLang="en-US" dirty="0" smtClean="0"/>
              <a:t>阿丽亚娜</a:t>
            </a:r>
            <a:r>
              <a:rPr lang="en-US" altLang="zh-CN" dirty="0" smtClean="0"/>
              <a:t>5</a:t>
            </a:r>
            <a:r>
              <a:rPr lang="zh-CN" altLang="en-US" dirty="0" smtClean="0"/>
              <a:t>型火箭</a:t>
            </a:r>
            <a:endParaRPr lang="en-US" altLang="zh-CN" dirty="0" smtClean="0"/>
          </a:p>
          <a:p>
            <a:pPr lvl="1"/>
            <a:r>
              <a:rPr lang="zh-CN" altLang="en-US" dirty="0"/>
              <a:t>勇气</a:t>
            </a:r>
            <a:r>
              <a:rPr lang="zh-CN" altLang="en-US" dirty="0" smtClean="0"/>
              <a:t>号火星探测器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45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相对位置</a:t>
            </a:r>
            <a:endParaRPr lang="en-US" altLang="zh-CN" dirty="0" smtClean="0"/>
          </a:p>
          <a:p>
            <a:r>
              <a:rPr lang="zh-CN" altLang="en-US" dirty="0" smtClean="0"/>
              <a:t>地理位置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大小</a:t>
            </a:r>
            <a:endParaRPr lang="en-US" altLang="zh-CN" dirty="0" smtClean="0"/>
          </a:p>
          <a:p>
            <a:r>
              <a:rPr lang="zh-CN" altLang="en-US" dirty="0" smtClean="0"/>
              <a:t>深度</a:t>
            </a:r>
            <a:endParaRPr lang="en-US" altLang="zh-CN" dirty="0" smtClean="0"/>
          </a:p>
          <a:p>
            <a:r>
              <a:rPr lang="zh-CN" altLang="en-US" dirty="0"/>
              <a:t>时间</a:t>
            </a:r>
            <a:r>
              <a:rPr lang="zh-CN" altLang="en-US" dirty="0" smtClean="0"/>
              <a:t>点、频率和持续时间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8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在执行探测过程时，留意如下食物：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可以计数的事物，运用“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、多”启发法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可以选择的事物，运用“部分、全无、全部”启发法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所在位置很重要的事物，运用“开始、中间、结束”启发法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可以有不同格式的事物，运用“违反数据格式规则”启发法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38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深入挖掘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让不可见变可变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识别变量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49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1254</TotalTime>
  <Words>194</Words>
  <Application>Microsoft Office PowerPoint</Application>
  <PresentationFormat>宽屏</PresentationFormat>
  <Paragraphs>42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探索方法</vt:lpstr>
      <vt:lpstr>深入挖掘</vt:lpstr>
      <vt:lpstr>让不可见变可见</vt:lpstr>
      <vt:lpstr>微妙的变量</vt:lpstr>
      <vt:lpstr>识别变量</vt:lpstr>
      <vt:lpstr>识别变量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77</cp:revision>
  <dcterms:created xsi:type="dcterms:W3CDTF">2018-07-18T03:20:47Z</dcterms:created>
  <dcterms:modified xsi:type="dcterms:W3CDTF">2019-08-25T09:42:24Z</dcterms:modified>
</cp:coreProperties>
</file>