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1" r:id="rId3"/>
    <p:sldId id="282" r:id="rId4"/>
    <p:sldId id="283" r:id="rId5"/>
    <p:sldId id="284" r:id="rId6"/>
    <p:sldId id="285" r:id="rId7"/>
    <p:sldId id="286" r:id="rId8"/>
    <p:sldId id="289" r:id="rId9"/>
    <p:sldId id="288" r:id="rId10"/>
    <p:sldId id="274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176" autoAdjust="0"/>
    <p:restoredTop sz="95179" autoAdjust="0"/>
  </p:normalViewPr>
  <p:slideViewPr>
    <p:cSldViewPr snapToGrid="0">
      <p:cViewPr varScale="1">
        <p:scale>
          <a:sx n="75" d="100"/>
          <a:sy n="75" d="100"/>
        </p:scale>
        <p:origin x="8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83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82124A-F363-4BD3-8BA5-C8EDB8A4673E}" type="datetimeFigureOut">
              <a:rPr lang="zh-CN" altLang="en-US" smtClean="0"/>
              <a:t>2019/8/25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7ACA88-C620-47A1-A6D3-F68F6DD6FE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8528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2019/8/25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8900" y="6046283"/>
            <a:ext cx="3209524" cy="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677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2019/8/25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8164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2019/8/25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7891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2019/8/25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0656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5500" y="50800"/>
            <a:ext cx="10515600" cy="892175"/>
          </a:xfrm>
        </p:spPr>
        <p:txBody>
          <a:bodyPr/>
          <a:lstStyle>
            <a:lvl1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50900" y="1089024"/>
            <a:ext cx="10515600" cy="4930775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Ø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685800" indent="-228600">
              <a:buFont typeface="Wingdings" panose="05000000000000000000" pitchFamily="2" charset="2"/>
              <a:buChar char="l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buFont typeface="Arial" panose="020B0604020202020204" pitchFamily="34" charset="0"/>
              <a:buChar char="•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2019/8/25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圆角矩形 6"/>
          <p:cNvSpPr/>
          <p:nvPr userDrawn="1"/>
        </p:nvSpPr>
        <p:spPr>
          <a:xfrm>
            <a:off x="0" y="971834"/>
            <a:ext cx="12192000" cy="54591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905328" y="115383"/>
            <a:ext cx="3209524" cy="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612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46400" y="50800"/>
            <a:ext cx="6591300" cy="892175"/>
          </a:xfrm>
        </p:spPr>
        <p:txBody>
          <a:bodyPr/>
          <a:lstStyle>
            <a:lvl1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71800" y="1165225"/>
            <a:ext cx="6591300" cy="4351338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Ø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685800" indent="-228600">
              <a:buFont typeface="Wingdings" panose="05000000000000000000" pitchFamily="2" charset="2"/>
              <a:buChar char="l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buFont typeface="Arial" panose="020B0604020202020204" pitchFamily="34" charset="0"/>
              <a:buChar char="•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2019/8/25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圆角矩形 6"/>
          <p:cNvSpPr/>
          <p:nvPr userDrawn="1"/>
        </p:nvSpPr>
        <p:spPr>
          <a:xfrm>
            <a:off x="0" y="971834"/>
            <a:ext cx="12192000" cy="54591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31228" y="6071683"/>
            <a:ext cx="3209524" cy="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460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2019/8/25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4980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2019/8/25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8849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2019/8/25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6331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2019/8/25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5377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2019/8/25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9926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2019/8/25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7492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25500" y="0"/>
            <a:ext cx="10515600" cy="892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50900" y="1076324"/>
            <a:ext cx="10515600" cy="5210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4CF4A6-17F9-4CD5-BCB8-44B65F331829}" type="datetimeFigureOut">
              <a:rPr lang="zh-CN" altLang="en-US" smtClean="0"/>
              <a:t>2019/8/25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7298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Wingdings" panose="05000000000000000000" pitchFamily="2" charset="2"/>
        <a:buChar char="Ø"/>
        <a:defRPr sz="28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Wingdings" panose="05000000000000000000" pitchFamily="2" charset="2"/>
        <a:buChar char="l"/>
        <a:defRPr sz="26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96704" y="726578"/>
            <a:ext cx="9144000" cy="2387600"/>
          </a:xfrm>
        </p:spPr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en-US" altLang="zh-CN" dirty="0" smtClean="0"/>
              <a:t> </a:t>
            </a:r>
            <a:r>
              <a:rPr lang="zh-CN" altLang="en-US" dirty="0" smtClean="0"/>
              <a:t>系统测试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74800" y="3589338"/>
            <a:ext cx="9144000" cy="1655762"/>
          </a:xfrm>
        </p:spPr>
        <p:txBody>
          <a:bodyPr>
            <a:normAutofit/>
          </a:bodyPr>
          <a:lstStyle/>
          <a:p>
            <a:pPr algn="r"/>
            <a:r>
              <a:rPr lang="en-US" altLang="zh-CN" sz="3600" smtClean="0"/>
              <a:t>2.10 </a:t>
            </a:r>
            <a:r>
              <a:rPr lang="zh-CN" altLang="en-US" sz="3600" dirty="0" smtClean="0"/>
              <a:t>探索式软件测试</a:t>
            </a:r>
            <a:r>
              <a:rPr lang="en-US" altLang="zh-CN" sz="3600" dirty="0" smtClean="0"/>
              <a:t>—</a:t>
            </a:r>
            <a:r>
              <a:rPr lang="zh-CN" altLang="en-US" dirty="0"/>
              <a:t>配角</a:t>
            </a:r>
            <a:r>
              <a:rPr lang="zh-CN" altLang="en-US" sz="3600" dirty="0" smtClean="0"/>
              <a:t>测试法</a:t>
            </a:r>
            <a:endParaRPr lang="en-US" altLang="zh-CN" sz="3600" dirty="0" smtClean="0"/>
          </a:p>
          <a:p>
            <a:pPr algn="r"/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782450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Question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4091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86591" y="0"/>
            <a:ext cx="6591300" cy="892175"/>
          </a:xfrm>
        </p:spPr>
        <p:txBody>
          <a:bodyPr/>
          <a:lstStyle/>
          <a:p>
            <a:pPr algn="ctr"/>
            <a:r>
              <a:rPr lang="zh-CN" altLang="en-US" dirty="0" smtClean="0"/>
              <a:t>目 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配角</a:t>
            </a:r>
            <a:r>
              <a:rPr lang="zh-CN" altLang="en-US" dirty="0" smtClean="0"/>
              <a:t>测试法概述</a:t>
            </a:r>
            <a:endParaRPr lang="en-US" altLang="zh-CN" dirty="0" smtClean="0"/>
          </a:p>
          <a:p>
            <a:r>
              <a:rPr lang="zh-CN" altLang="en-US" dirty="0" smtClean="0"/>
              <a:t>配角测试法使用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560235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配角测试法概述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什么是配角测试法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鼓励测试人员专注于某些特定的特性，它们虽然不是那种我们希望用户使用的主要特性，但</a:t>
            </a:r>
            <a:r>
              <a:rPr lang="zh-CN" altLang="en-US" dirty="0" smtClean="0">
                <a:solidFill>
                  <a:srgbClr val="FF0000"/>
                </a:solidFill>
              </a:rPr>
              <a:t>和那些主要的特性一同出现在显示器上</a:t>
            </a:r>
            <a:r>
              <a:rPr lang="zh-CN" altLang="en-US" dirty="0" smtClean="0"/>
              <a:t>。它们越紧邻那些主要功能，越容易被人注意。所以，我们必须给于这些特性足够的重视，不能忽视它们</a:t>
            </a:r>
          </a:p>
          <a:p>
            <a:r>
              <a:rPr lang="zh-CN" altLang="en-US" dirty="0" smtClean="0"/>
              <a:t>例如：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UI</a:t>
            </a:r>
            <a:r>
              <a:rPr lang="zh-CN" altLang="en-US" dirty="0" smtClean="0"/>
              <a:t>上，配角测试法关注靠近被测功能的其他功能，即紧邻的功能：同一地点的不同风景，教堂旁边的小矮房，旁边的喷泉</a:t>
            </a:r>
          </a:p>
        </p:txBody>
      </p:sp>
    </p:spTree>
    <p:extLst>
      <p:ext uri="{BB962C8B-B14F-4D97-AF65-F5344CB8AC3E}">
        <p14:creationId xmlns:p14="http://schemas.microsoft.com/office/powerpoint/2010/main" val="3691303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配角测试法概述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 dirty="0"/>
              <a:t>配角测试法也指一些</a:t>
            </a:r>
            <a:r>
              <a:rPr lang="zh-CN" altLang="en-US" dirty="0">
                <a:solidFill>
                  <a:srgbClr val="FF0000"/>
                </a:solidFill>
              </a:rPr>
              <a:t>辅助</a:t>
            </a:r>
            <a:r>
              <a:rPr lang="en-US" altLang="zh-CN" dirty="0">
                <a:solidFill>
                  <a:srgbClr val="FF0000"/>
                </a:solidFill>
              </a:rPr>
              <a:t>/</a:t>
            </a:r>
            <a:r>
              <a:rPr lang="zh-CN" altLang="en-US" dirty="0">
                <a:solidFill>
                  <a:srgbClr val="FF0000"/>
                </a:solidFill>
              </a:rPr>
              <a:t>配角</a:t>
            </a:r>
            <a:r>
              <a:rPr lang="zh-CN" altLang="en-US" dirty="0"/>
              <a:t>功能，以商品购买为例，主路径是浏览</a:t>
            </a:r>
            <a:r>
              <a:rPr lang="en-US" altLang="zh-CN" dirty="0"/>
              <a:t>--</a:t>
            </a:r>
            <a:r>
              <a:rPr lang="zh-CN" altLang="en-US" dirty="0"/>
              <a:t>购买</a:t>
            </a:r>
            <a:r>
              <a:rPr lang="en-US" altLang="zh-CN" dirty="0"/>
              <a:t>--</a:t>
            </a:r>
            <a:r>
              <a:rPr lang="zh-CN" altLang="en-US" dirty="0"/>
              <a:t>付款</a:t>
            </a:r>
            <a:r>
              <a:rPr lang="en-US" altLang="zh-CN" dirty="0"/>
              <a:t>--</a:t>
            </a:r>
            <a:r>
              <a:rPr lang="zh-CN" altLang="en-US" dirty="0"/>
              <a:t>商品评论，配角功能是合作招商，意见建议，友情链接</a:t>
            </a:r>
            <a:r>
              <a:rPr lang="zh-CN" altLang="en-US" dirty="0" smtClean="0"/>
              <a:t>等等</a:t>
            </a:r>
            <a:endParaRPr lang="zh-CN" altLang="en-US" dirty="0"/>
          </a:p>
          <a:p>
            <a:endParaRPr lang="zh-CN" altLang="en-US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2320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配角测试法使用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【</a:t>
            </a:r>
            <a:r>
              <a:rPr lang="zh-CN" altLang="zh-CN" dirty="0" smtClean="0"/>
              <a:t>紧邻的功能】一个菜单有多个选项，我们通常选择第</a:t>
            </a:r>
            <a:r>
              <a:rPr lang="en-US" altLang="zh-CN" dirty="0" smtClean="0"/>
              <a:t>2</a:t>
            </a:r>
            <a:r>
              <a:rPr lang="zh-CN" altLang="zh-CN" dirty="0" smtClean="0"/>
              <a:t>个选项，那么我们可以去测试第</a:t>
            </a:r>
            <a:r>
              <a:rPr lang="en-US" altLang="zh-CN" dirty="0" smtClean="0"/>
              <a:t>3</a:t>
            </a:r>
            <a:r>
              <a:rPr lang="zh-CN" altLang="zh-CN" dirty="0" smtClean="0"/>
              <a:t>个选项。比如搜狗浏览器菜单栏有多个选项，在测历史记录的时候，可以试试其他选项的生效性。</a:t>
            </a:r>
            <a:endParaRPr lang="zh-CN" altLang="en-US" dirty="0"/>
          </a:p>
        </p:txBody>
      </p:sp>
      <p:sp>
        <p:nvSpPr>
          <p:cNvPr id="4" name="AutoShape 2" descr="http://mmbiz.qpic.cn/mmbiz_png/za53OcOES1RpVtt3cjPCAHMDAjBj1uRs3EfQBvsTZEH0nhvdbvFRHzbu27FQtbGoUa1owNtQ2H0lKPv5BCggEA/640?wx_fmt=png&amp;tp=webp&amp;wxfrom=5&amp;wx_lazy=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795" y="3351381"/>
            <a:ext cx="4723809" cy="26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858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配角测试法使用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89700" y="1089024"/>
            <a:ext cx="5016500" cy="4930775"/>
          </a:xfrm>
        </p:spPr>
        <p:txBody>
          <a:bodyPr>
            <a:normAutofit lnSpcReduction="10000"/>
          </a:bodyPr>
          <a:lstStyle/>
          <a:p>
            <a:r>
              <a:rPr lang="zh-CN" altLang="zh-CN" dirty="0" smtClean="0"/>
              <a:t>【辅助</a:t>
            </a:r>
            <a:r>
              <a:rPr lang="en-US" altLang="zh-CN" dirty="0" smtClean="0"/>
              <a:t>/</a:t>
            </a:r>
            <a:r>
              <a:rPr lang="zh-CN" altLang="zh-CN" dirty="0" smtClean="0"/>
              <a:t>配角功能】在浏览器标签页功能中，</a:t>
            </a:r>
            <a:r>
              <a:rPr lang="en-US" altLang="zh-CN" dirty="0" smtClean="0"/>
              <a:t>Win7</a:t>
            </a:r>
            <a:r>
              <a:rPr lang="zh-CN" altLang="zh-CN" dirty="0" smtClean="0"/>
              <a:t>任务栏预览标签页算是用户较少使用的配角功能，但是发现的</a:t>
            </a:r>
            <a:r>
              <a:rPr lang="en-US" altLang="zh-CN" dirty="0" smtClean="0"/>
              <a:t>bug</a:t>
            </a:r>
            <a:r>
              <a:rPr lang="zh-CN" altLang="zh-CN" dirty="0" smtClean="0"/>
              <a:t>是</a:t>
            </a:r>
            <a:r>
              <a:rPr lang="en-US" altLang="zh-CN" dirty="0" smtClean="0"/>
              <a:t>Win7</a:t>
            </a:r>
            <a:r>
              <a:rPr lang="zh-CN" altLang="zh-CN" dirty="0" smtClean="0"/>
              <a:t>任务栏预览模式下，移动标签页，任务栏预览缩略图顺序和标签栏顺序不一致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500" y="1329508"/>
            <a:ext cx="5940056" cy="3648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363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配角测试法使用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【</a:t>
            </a:r>
            <a:r>
              <a:rPr lang="zh-CN" altLang="en-US" dirty="0" smtClean="0"/>
              <a:t>紧邻的功能</a:t>
            </a:r>
            <a:r>
              <a:rPr lang="en-US" altLang="zh-CN" dirty="0" smtClean="0"/>
              <a:t>】</a:t>
            </a:r>
            <a:r>
              <a:rPr lang="zh-CN" altLang="en-US" dirty="0" smtClean="0"/>
              <a:t>在测试地址栏中搜索的功能时，发现点击搜索栏后，再点击地址栏中收藏五角星，弹出的气泡位置错乱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7900" y="2814781"/>
            <a:ext cx="6000000" cy="22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562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实战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测试安卓手机上输入法，使用皮肤后，语音按钮是否能正常使用</a:t>
            </a:r>
            <a:endParaRPr lang="en-US" altLang="zh-CN" dirty="0" smtClean="0"/>
          </a:p>
          <a:p>
            <a:r>
              <a:rPr lang="zh-CN" altLang="en-US" dirty="0" smtClean="0"/>
              <a:t>使用其他皮肤后，再切回原来默认的皮肤</a:t>
            </a:r>
            <a:endParaRPr lang="en-US" altLang="zh-CN" dirty="0" smtClean="0"/>
          </a:p>
          <a:p>
            <a:r>
              <a:rPr lang="zh-CN" altLang="en-US" dirty="0" smtClean="0"/>
              <a:t>使用皮肤后，点击每一个按键是否都能正常使用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2445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配角测试法与地标测试法的区别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zh-CN" dirty="0" smtClean="0"/>
              <a:t>考虑角度不同</a:t>
            </a:r>
          </a:p>
          <a:p>
            <a:pPr lvl="0"/>
            <a:r>
              <a:rPr lang="zh-CN" altLang="zh-CN" dirty="0" smtClean="0"/>
              <a:t>地标测试法采用不同地点的不同风景，要求被测所有功能可以形成一副地标的地图。</a:t>
            </a:r>
          </a:p>
          <a:p>
            <a:pPr lvl="0"/>
            <a:r>
              <a:rPr lang="zh-CN" altLang="zh-CN" dirty="0" smtClean="0"/>
              <a:t>地标测试法：我们会走遍罗马十大地标：罗马竞技场，罗马广场，威尼斯广场，圣母大教堂……</a:t>
            </a:r>
          </a:p>
          <a:p>
            <a:pPr lvl="0"/>
            <a:r>
              <a:rPr lang="zh-CN" altLang="zh-CN" dirty="0" smtClean="0"/>
              <a:t>配角测试法：罗马竞技场旁边的马路，罗马广场上的灯柱……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4339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b系统测试.potx" id="{79C6C0E9-03B5-420F-A22A-BDBCFB144834}" vid="{DBC52BAE-8BE0-49FB-93FD-3A9225941E6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Web系统测试</Template>
  <TotalTime>703</TotalTime>
  <Words>443</Words>
  <Application>Microsoft Office PowerPoint</Application>
  <PresentationFormat>宽屏</PresentationFormat>
  <Paragraphs>28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楷体</vt:lpstr>
      <vt:lpstr>宋体</vt:lpstr>
      <vt:lpstr>Arial</vt:lpstr>
      <vt:lpstr>Calibri</vt:lpstr>
      <vt:lpstr>Times New Roman</vt:lpstr>
      <vt:lpstr>Wingdings</vt:lpstr>
      <vt:lpstr>Office 主题</vt:lpstr>
      <vt:lpstr>Web 系统测试</vt:lpstr>
      <vt:lpstr>目 录</vt:lpstr>
      <vt:lpstr>配角测试法概述</vt:lpstr>
      <vt:lpstr>配角测试法概述</vt:lpstr>
      <vt:lpstr>配角测试法使用</vt:lpstr>
      <vt:lpstr>配角测试法使用</vt:lpstr>
      <vt:lpstr>配角测试法使用</vt:lpstr>
      <vt:lpstr>实战</vt:lpstr>
      <vt:lpstr>配角测试法与地标测试法的区别</vt:lpstr>
      <vt:lpstr>Question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系统测试</dc:title>
  <dc:creator>刘兴梅</dc:creator>
  <cp:lastModifiedBy>刘兴梅</cp:lastModifiedBy>
  <cp:revision>60</cp:revision>
  <dcterms:created xsi:type="dcterms:W3CDTF">2018-07-18T03:20:47Z</dcterms:created>
  <dcterms:modified xsi:type="dcterms:W3CDTF">2019-08-25T09:57:35Z</dcterms:modified>
</cp:coreProperties>
</file>