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76" r:id="rId4"/>
    <p:sldId id="288" r:id="rId5"/>
    <p:sldId id="277" r:id="rId6"/>
    <p:sldId id="278" r:id="rId7"/>
    <p:sldId id="279" r:id="rId8"/>
    <p:sldId id="280" r:id="rId9"/>
    <p:sldId id="281" r:id="rId10"/>
    <p:sldId id="282" r:id="rId11"/>
    <p:sldId id="286" r:id="rId12"/>
    <p:sldId id="287" r:id="rId13"/>
    <p:sldId id="284" r:id="rId14"/>
    <p:sldId id="289" r:id="rId15"/>
    <p:sldId id="275" r:id="rId16"/>
    <p:sldId id="290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76" autoAdjust="0"/>
    <p:restoredTop sz="94414" autoAdjust="0"/>
  </p:normalViewPr>
  <p:slideViewPr>
    <p:cSldViewPr snapToGrid="0">
      <p:cViewPr varScale="1">
        <p:scale>
          <a:sx n="75" d="100"/>
          <a:sy n="75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o360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smtClean="0"/>
              <a:t>2.14 </a:t>
            </a:r>
            <a:r>
              <a:rPr lang="zh-CN" altLang="en-US" dirty="0" smtClean="0"/>
              <a:t>探索</a:t>
            </a:r>
            <a:r>
              <a:rPr lang="zh-CN" altLang="en-US" dirty="0"/>
              <a:t>式</a:t>
            </a:r>
            <a:r>
              <a:rPr lang="zh-CN" altLang="en-US" dirty="0" smtClean="0"/>
              <a:t>软件测试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超模测试法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测试举例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显示不对齐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488" y="1452592"/>
            <a:ext cx="3952381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6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测试举例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127660"/>
            <a:ext cx="10515600" cy="4930775"/>
          </a:xfrm>
        </p:spPr>
        <p:txBody>
          <a:bodyPr/>
          <a:lstStyle/>
          <a:p>
            <a:r>
              <a:rPr lang="zh-CN" altLang="en-US" dirty="0" smtClean="0"/>
              <a:t>不易理解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095" y="2472745"/>
            <a:ext cx="5217914" cy="15324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08372" y="2730321"/>
            <a:ext cx="888642" cy="347730"/>
          </a:xfrm>
          <a:prstGeom prst="rect">
            <a:avLst/>
          </a:prstGeom>
          <a:solidFill>
            <a:srgbClr val="96969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4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测试举例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字体风格不统一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66" y="1205190"/>
            <a:ext cx="1066667" cy="4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3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测试举例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不对齐，不美观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000" y="1476619"/>
            <a:ext cx="4000000" cy="39047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01555" y="3464417"/>
            <a:ext cx="1275008" cy="30909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86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smtClean="0"/>
              <a:t>测试举例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05" y="1159124"/>
            <a:ext cx="9867962" cy="4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超</a:t>
            </a:r>
            <a:r>
              <a:rPr lang="zh-CN" altLang="en-US" dirty="0" smtClean="0"/>
              <a:t>模测试法概述</a:t>
            </a:r>
            <a:endParaRPr lang="en-US" altLang="zh-CN" dirty="0" smtClean="0"/>
          </a:p>
          <a:p>
            <a:r>
              <a:rPr lang="zh-CN" altLang="en-US" dirty="0"/>
              <a:t>超</a:t>
            </a:r>
            <a:r>
              <a:rPr lang="zh-CN" altLang="en-US" dirty="0" smtClean="0"/>
              <a:t>模测试法测试要点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7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>
                <a:hlinkClick r:id="rId2"/>
              </a:rPr>
              <a:t>www.hao360.com</a:t>
            </a:r>
            <a:r>
              <a:rPr lang="zh-CN" altLang="en-US" dirty="0"/>
              <a:t>首页</a:t>
            </a:r>
            <a:r>
              <a:rPr lang="zh-CN" altLang="en-US" dirty="0" smtClean="0"/>
              <a:t>进行 “超模”测试（界面测试）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端搜狗输入法进行不同设置，之后进行“超模”测试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err="1" smtClean="0"/>
              <a:t>Mymovie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智联商城进行</a:t>
            </a:r>
            <a:r>
              <a:rPr lang="en-US" altLang="zh-CN" dirty="0" smtClean="0"/>
              <a:t>UI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120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超模测试法</a:t>
            </a:r>
            <a:r>
              <a:rPr lang="zh-CN" altLang="en-US" dirty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超模测试法用法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超模测试法概述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超模测试法（</a:t>
            </a:r>
            <a:r>
              <a:rPr lang="en-US" altLang="zh-CN" dirty="0" smtClean="0"/>
              <a:t>The Supermodel tour</a:t>
            </a:r>
            <a:r>
              <a:rPr lang="zh-CN" altLang="en-US" dirty="0" smtClean="0"/>
              <a:t>）：将被测试对象视为一位超模，是一种纯界面测试方法，它的原理是不关注特性，而只关注界面的设计是否给我们带来愉悦感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14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</a:t>
            </a:r>
            <a:r>
              <a:rPr lang="zh-CN" altLang="en-US" dirty="0" smtClean="0"/>
              <a:t>模测试法举例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Windows Mobile </a:t>
            </a:r>
            <a:r>
              <a:rPr lang="zh-CN" altLang="en-US" dirty="0" smtClean="0"/>
              <a:t>的一个地图程序：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搜索路线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能够找到当前位置，但是无法将其设为起点</a:t>
            </a:r>
            <a:endParaRPr lang="en-US" altLang="zh-CN" dirty="0" smtClean="0"/>
          </a:p>
          <a:p>
            <a:r>
              <a:rPr lang="zh-CN" altLang="en-US" dirty="0"/>
              <a:t>超</a:t>
            </a:r>
            <a:r>
              <a:rPr lang="zh-CN" altLang="en-US" dirty="0" smtClean="0"/>
              <a:t>模测试法是去除界面中明显缺陷（</a:t>
            </a:r>
            <a:r>
              <a:rPr lang="en-US" altLang="zh-CN" dirty="0" smtClean="0"/>
              <a:t>glaring flaw</a:t>
            </a:r>
            <a:r>
              <a:rPr lang="zh-CN" altLang="en-US" dirty="0" smtClean="0"/>
              <a:t>）的重要手段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94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测试要点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706682"/>
              </p:ext>
            </p:extLst>
          </p:nvPr>
        </p:nvGraphicFramePr>
        <p:xfrm>
          <a:off x="1280560" y="1978784"/>
          <a:ext cx="8314014" cy="2976880"/>
        </p:xfrm>
        <a:graphic>
          <a:graphicData uri="http://schemas.openxmlformats.org/drawingml/2006/table">
            <a:tbl>
              <a:tblPr/>
              <a:tblGrid>
                <a:gridCol w="2856175"/>
                <a:gridCol w="5457839"/>
              </a:tblGrid>
              <a:tr h="434423">
                <a:tc>
                  <a:txBody>
                    <a:bodyPr/>
                    <a:lstStyle/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分类</a:t>
                      </a:r>
                      <a:endParaRPr lang="zh-CN" altLang="en-US" sz="2600" b="1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测试要点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2997">
                <a:tc>
                  <a:txBody>
                    <a:bodyPr/>
                    <a:lstStyle/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界面布局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控件大小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控件形状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控件状态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是否合理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是否美观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是否清晰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是否对齐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是否便于理解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是否符合系统规范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1546" y="1110887"/>
            <a:ext cx="147841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常见的界面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UI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测试要点，总结如下：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2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测试要点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121118"/>
              </p:ext>
            </p:extLst>
          </p:nvPr>
        </p:nvGraphicFramePr>
        <p:xfrm>
          <a:off x="1031204" y="1887515"/>
          <a:ext cx="8314014" cy="3048653"/>
        </p:xfrm>
        <a:graphic>
          <a:graphicData uri="http://schemas.openxmlformats.org/drawingml/2006/table">
            <a:tbl>
              <a:tblPr/>
              <a:tblGrid>
                <a:gridCol w="2856175"/>
                <a:gridCol w="5457839"/>
              </a:tblGrid>
              <a:tr h="1497282">
                <a:tc>
                  <a:txBody>
                    <a:bodyPr/>
                    <a:lstStyle/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文案内容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文案字体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文案排版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是否一目了然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是否易懂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有无错别字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是否统一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是否对齐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853">
                <a:tc>
                  <a:txBody>
                    <a:bodyPr/>
                    <a:lstStyle/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主题风格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颜色对比度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是否统一</a:t>
                      </a:r>
                    </a:p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是否便于</a:t>
                      </a:r>
                      <a:r>
                        <a:rPr lang="zh-CN" altLang="en-US" sz="2600" b="1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识别</a:t>
                      </a:r>
                      <a:endParaRPr lang="zh-CN" altLang="en-US" sz="2600" b="1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946765"/>
              </p:ext>
            </p:extLst>
          </p:nvPr>
        </p:nvGraphicFramePr>
        <p:xfrm>
          <a:off x="1018325" y="1385418"/>
          <a:ext cx="8314014" cy="497840"/>
        </p:xfrm>
        <a:graphic>
          <a:graphicData uri="http://schemas.openxmlformats.org/drawingml/2006/table">
            <a:tbl>
              <a:tblPr/>
              <a:tblGrid>
                <a:gridCol w="2856175"/>
                <a:gridCol w="5457839"/>
              </a:tblGrid>
              <a:tr h="434423">
                <a:tc>
                  <a:txBody>
                    <a:bodyPr/>
                    <a:lstStyle/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分类</a:t>
                      </a:r>
                      <a:endParaRPr lang="zh-CN" altLang="en-US" sz="2600" b="1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测试要点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27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测试举例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页面布局不合理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311" y="1505512"/>
            <a:ext cx="5159404" cy="474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2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测试举例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控件状态显示</a:t>
            </a:r>
            <a:r>
              <a:rPr lang="zh-CN" altLang="en-US" dirty="0"/>
              <a:t>不够美观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944" y="1602376"/>
            <a:ext cx="5040352" cy="46462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12169" y="4121239"/>
            <a:ext cx="1584101" cy="2704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337183" y="2833352"/>
            <a:ext cx="811369" cy="386366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27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测试举例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显示不够清晰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123" y="1186036"/>
            <a:ext cx="4019048" cy="4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8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1359</TotalTime>
  <Words>288</Words>
  <Application>Microsoft Office PowerPoint</Application>
  <PresentationFormat>宽屏</PresentationFormat>
  <Paragraphs>66</Paragraphs>
  <Slides>17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超模测试法概述</vt:lpstr>
      <vt:lpstr>超模测试法举例</vt:lpstr>
      <vt:lpstr>UI测试要点</vt:lpstr>
      <vt:lpstr>UI测试要点</vt:lpstr>
      <vt:lpstr>UI测试举例</vt:lpstr>
      <vt:lpstr>UI测试举例</vt:lpstr>
      <vt:lpstr>UI测试举例</vt:lpstr>
      <vt:lpstr>UI测试举例</vt:lpstr>
      <vt:lpstr>UI测试举例</vt:lpstr>
      <vt:lpstr>UI测试举例</vt:lpstr>
      <vt:lpstr>UI测试举例</vt:lpstr>
      <vt:lpstr>UI测试举例</vt:lpstr>
      <vt:lpstr>总结</vt:lpstr>
      <vt:lpstr>练习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52</cp:revision>
  <dcterms:created xsi:type="dcterms:W3CDTF">2018-07-18T03:20:47Z</dcterms:created>
  <dcterms:modified xsi:type="dcterms:W3CDTF">2019-08-25T09:58:40Z</dcterms:modified>
</cp:coreProperties>
</file>