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2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044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smtClean="0"/>
              <a:t>2.15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“测一送一”测试法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Bug3</a:t>
            </a:r>
            <a:r>
              <a:rPr lang="zh-CN" altLang="en-US" dirty="0" smtClean="0"/>
              <a:t>：在快速分享显示图片栏目时，同时点击卡片中的图片和下方其他类别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例如生活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，预期结果是切换到对应的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，实际结果会出现内容切换到了对应的类别，但同时弹出了前一类别图片点击后对应的分享弹层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48" y="1008993"/>
            <a:ext cx="3076013" cy="55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0924"/>
            <a:ext cx="10947400" cy="4930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了解被测功能中数据存储和传输方式。例如：</a:t>
            </a:r>
          </a:p>
          <a:p>
            <a:pPr lvl="1"/>
            <a:r>
              <a:rPr lang="zh-CN" altLang="en-US" dirty="0" smtClean="0"/>
              <a:t>有无注册表操作</a:t>
            </a:r>
          </a:p>
          <a:p>
            <a:pPr lvl="1"/>
            <a:r>
              <a:rPr lang="zh-CN" altLang="en-US" dirty="0" smtClean="0"/>
              <a:t>有无文件操作。例如：下载文件、保存文件、删除文件、更新文件等</a:t>
            </a:r>
          </a:p>
          <a:p>
            <a:pPr lvl="1"/>
            <a:r>
              <a:rPr lang="zh-CN" altLang="en-US" dirty="0" smtClean="0"/>
              <a:t>有无数据库操作。例如：存储数据、查询数据、删除数据等</a:t>
            </a:r>
          </a:p>
          <a:p>
            <a:pPr lvl="1"/>
            <a:r>
              <a:rPr lang="zh-CN" altLang="en-US" dirty="0" smtClean="0"/>
              <a:t>有无网络请求操作。例如：发送请求查询数据等</a:t>
            </a:r>
          </a:p>
          <a:p>
            <a:pPr lvl="1"/>
            <a:r>
              <a:rPr lang="zh-CN" altLang="en-US" dirty="0" smtClean="0"/>
              <a:t>以上四类操作都是有时延的，因此在有时延的情况下，数据的互斥冲突容易构造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883900" cy="4930775"/>
          </a:xfrm>
        </p:spPr>
        <p:txBody>
          <a:bodyPr/>
          <a:lstStyle/>
          <a:p>
            <a:r>
              <a:rPr lang="zh-CN" altLang="en-US" dirty="0" smtClean="0"/>
              <a:t>反推以上数据读写相关所涉及的各种功能。例如：</a:t>
            </a:r>
          </a:p>
          <a:p>
            <a:pPr lvl="1"/>
            <a:r>
              <a:rPr lang="zh-CN" altLang="en-US" dirty="0" smtClean="0"/>
              <a:t>在浏览器的示例中：关闭浏览器会写注册表，启动浏览器会读注册表</a:t>
            </a:r>
          </a:p>
          <a:p>
            <a:pPr lvl="1"/>
            <a:r>
              <a:rPr lang="zh-CN" altLang="en-US" dirty="0" smtClean="0"/>
              <a:t>在输入法的示例中：切换</a:t>
            </a:r>
            <a:r>
              <a:rPr lang="en-US" altLang="zh-CN" dirty="0" smtClean="0"/>
              <a:t>Tab</a:t>
            </a:r>
            <a:r>
              <a:rPr lang="zh-CN" altLang="en-US" dirty="0" smtClean="0"/>
              <a:t>、点击放大镜都会触发网络请求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6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“测一送一”法规则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进行重复、快速地相关功能操作，构造数据互斥冲突的场景。例如：</a:t>
            </a:r>
          </a:p>
          <a:p>
            <a:pPr lvl="1"/>
            <a:r>
              <a:rPr lang="zh-CN" altLang="en-US" dirty="0" smtClean="0"/>
              <a:t>启动多个应用进程</a:t>
            </a:r>
          </a:p>
          <a:p>
            <a:pPr lvl="1"/>
            <a:r>
              <a:rPr lang="zh-CN" altLang="en-US" dirty="0" smtClean="0"/>
              <a:t>同一功能执行多次</a:t>
            </a:r>
          </a:p>
          <a:p>
            <a:pPr lvl="1"/>
            <a:r>
              <a:rPr lang="zh-CN" altLang="en-US" dirty="0" smtClean="0"/>
              <a:t>反复执行类似相关的功能，混合起来执行</a:t>
            </a:r>
          </a:p>
          <a:p>
            <a:pPr lvl="1"/>
            <a:r>
              <a:rPr lang="zh-CN" altLang="en-US" dirty="0" smtClean="0"/>
              <a:t>多个客户端进行功能操作，触发服务端的数据的冲突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“测一送一”法概述</a:t>
            </a:r>
            <a:endParaRPr lang="en-US" altLang="zh-CN" dirty="0" smtClean="0"/>
          </a:p>
          <a:p>
            <a:r>
              <a:rPr lang="zh-CN" altLang="en-US" dirty="0"/>
              <a:t>“测一送一</a:t>
            </a:r>
            <a:r>
              <a:rPr lang="zh-CN" altLang="en-US" dirty="0" smtClean="0"/>
              <a:t>”举例</a:t>
            </a:r>
            <a:endParaRPr lang="en-US" altLang="zh-CN" dirty="0" smtClean="0"/>
          </a:p>
          <a:p>
            <a:r>
              <a:rPr lang="zh-CN" altLang="en-US" dirty="0"/>
              <a:t>“测一送一</a:t>
            </a:r>
            <a:r>
              <a:rPr lang="zh-CN" altLang="en-US" dirty="0" smtClean="0"/>
              <a:t>”规则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选择一种浏览器循环做打开，关闭的操作</a:t>
            </a:r>
            <a:endParaRPr lang="en-US" altLang="zh-CN" dirty="0" smtClean="0"/>
          </a:p>
          <a:p>
            <a:r>
              <a:rPr lang="zh-CN" altLang="en-US" dirty="0" smtClean="0"/>
              <a:t>在手机输入法上做循环做输入、搜索操作</a:t>
            </a:r>
            <a:endParaRPr lang="en-US" altLang="zh-CN" dirty="0" smtClean="0"/>
          </a:p>
          <a:p>
            <a:r>
              <a:rPr lang="zh-CN" altLang="en-US" dirty="0" smtClean="0"/>
              <a:t>找一个用户管理系统，频繁进行增、删同一个用户</a:t>
            </a:r>
            <a:endParaRPr lang="en-US" altLang="zh-CN" dirty="0" smtClean="0"/>
          </a:p>
          <a:p>
            <a:r>
              <a:rPr lang="zh-CN" altLang="en-US" dirty="0"/>
              <a:t>智</a:t>
            </a:r>
            <a:r>
              <a:rPr lang="zh-CN" altLang="en-US" dirty="0" smtClean="0"/>
              <a:t>联商城，频繁进行增、删同一个订单信息</a:t>
            </a:r>
            <a:endParaRPr lang="en-US" altLang="zh-CN" dirty="0" smtClean="0"/>
          </a:p>
          <a:p>
            <a:r>
              <a:rPr lang="en-US" altLang="zh-CN" dirty="0" err="1" smtClean="0"/>
              <a:t>Mymovie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网站，频繁进行增、删同一部电影</a:t>
            </a:r>
            <a:endParaRPr lang="en-US" altLang="zh-CN" dirty="0" smtClean="0"/>
          </a:p>
          <a:p>
            <a:r>
              <a:rPr lang="zh-CN" altLang="en-US" dirty="0" smtClean="0"/>
              <a:t>同时多次启动 </a:t>
            </a:r>
            <a:r>
              <a:rPr lang="en-US" altLang="zh-CN" dirty="0" smtClean="0"/>
              <a:t>Google</a:t>
            </a:r>
            <a:r>
              <a:rPr lang="zh-CN" altLang="en-US" smtClean="0"/>
              <a:t>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2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“测一送一”测试法举例</a:t>
            </a:r>
            <a:endParaRPr lang="en-US" altLang="zh-CN" dirty="0" smtClean="0"/>
          </a:p>
          <a:p>
            <a:r>
              <a:rPr lang="zh-CN" altLang="en-US" dirty="0" smtClean="0"/>
              <a:t>“测一送一”测试法规则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什么叫“测一送一”测试法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>
                <a:solidFill>
                  <a:srgbClr val="FF0000"/>
                </a:solidFill>
              </a:rPr>
              <a:t>多个实例</a:t>
            </a:r>
            <a:r>
              <a:rPr lang="zh-CN" altLang="en-US" dirty="0"/>
              <a:t>，或者运行</a:t>
            </a:r>
            <a:r>
              <a:rPr lang="zh-CN" altLang="en-US" dirty="0">
                <a:solidFill>
                  <a:srgbClr val="FF0000"/>
                </a:solidFill>
              </a:rPr>
              <a:t>同一功能多次</a:t>
            </a:r>
            <a:r>
              <a:rPr lang="zh-CN" altLang="en-US" dirty="0"/>
              <a:t>，或者运行</a:t>
            </a:r>
            <a:r>
              <a:rPr lang="zh-CN" altLang="en-US" dirty="0">
                <a:solidFill>
                  <a:srgbClr val="FF0000"/>
                </a:solidFill>
              </a:rPr>
              <a:t>类似功能多次</a:t>
            </a:r>
            <a:r>
              <a:rPr lang="zh-CN" altLang="en-US" dirty="0"/>
              <a:t>，构造数据读写可能冲突的场景（进行重复、快速地相关功能操作）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</a:t>
            </a:r>
            <a:r>
              <a:rPr lang="zh-CN" altLang="en-US" dirty="0"/>
              <a:t>狗</a:t>
            </a:r>
            <a:r>
              <a:rPr lang="en-US" altLang="zh-CN" dirty="0"/>
              <a:t>PC</a:t>
            </a:r>
            <a:r>
              <a:rPr lang="zh-CN" altLang="en-US" dirty="0"/>
              <a:t>浏览器某版本时曾有这么一个</a:t>
            </a:r>
            <a:r>
              <a:rPr lang="en-US" altLang="zh-CN" dirty="0"/>
              <a:t>Bug</a:t>
            </a:r>
            <a:r>
              <a:rPr lang="zh-CN" altLang="en-US" dirty="0" smtClean="0"/>
              <a:t>：</a:t>
            </a:r>
            <a:r>
              <a:rPr lang="zh-CN" altLang="en-US" dirty="0"/>
              <a:t>多次启动浏览器时，每次启动都会打开关闭前的页面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5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操作步骤</a:t>
            </a:r>
            <a:r>
              <a:rPr lang="zh-CN" altLang="en-US" b="0" dirty="0"/>
              <a:t>：</a:t>
            </a:r>
          </a:p>
          <a:p>
            <a:pPr marL="457200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访问</a:t>
            </a:r>
            <a:r>
              <a:rPr lang="en-US" altLang="zh-CN" dirty="0"/>
              <a:t>http://www.baidu.com</a:t>
            </a:r>
            <a:r>
              <a:rPr lang="zh-CN" altLang="en-US" dirty="0"/>
              <a:t>，</a:t>
            </a:r>
            <a:r>
              <a:rPr lang="en-US" altLang="zh-CN" dirty="0"/>
              <a:t>http://www.sohu.com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en-US" altLang="zh-CN" dirty="0" smtClean="0"/>
              <a:t>://www.163.com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直接关闭</a:t>
            </a:r>
            <a:r>
              <a:rPr lang="zh-CN" altLang="en-US" dirty="0" smtClean="0"/>
              <a:t>浏览器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启动浏览器，此时浏览器会打开关闭前的三个页面</a:t>
            </a:r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快速再次双击浏览器图标</a:t>
            </a:r>
          </a:p>
          <a:p>
            <a:r>
              <a:rPr lang="zh-CN" altLang="en-US" dirty="0"/>
              <a:t>预期结果</a:t>
            </a:r>
            <a:r>
              <a:rPr lang="zh-CN" altLang="en-US" b="0" dirty="0"/>
              <a:t>：</a:t>
            </a:r>
          </a:p>
          <a:p>
            <a:pPr lvl="1"/>
            <a:r>
              <a:rPr lang="zh-CN" altLang="en-US" dirty="0"/>
              <a:t>启动一个新的浏览器进程，不再重复打开关闭前页面，而是打开空白</a:t>
            </a:r>
            <a:r>
              <a:rPr lang="zh-CN" altLang="en-US" dirty="0" smtClean="0"/>
              <a:t>页</a:t>
            </a:r>
            <a:endParaRPr lang="zh-CN" altLang="en-US" dirty="0"/>
          </a:p>
          <a:p>
            <a:r>
              <a:rPr lang="zh-CN" altLang="en-US" dirty="0"/>
              <a:t>实际结果</a:t>
            </a:r>
            <a:r>
              <a:rPr lang="zh-CN" altLang="en-US" b="0" dirty="0"/>
              <a:t>：</a:t>
            </a:r>
          </a:p>
          <a:p>
            <a:pPr lvl="1"/>
            <a:r>
              <a:rPr lang="zh-CN" altLang="en-US" dirty="0"/>
              <a:t>启动一个新的浏览器进程，并且仍然打开关闭前的三个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52206" cy="535211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产生原因：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浏览器在关闭的时候，会将已经打开的页面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保存在注册表</a:t>
            </a:r>
            <a:r>
              <a:rPr lang="en-US" altLang="zh-CN" dirty="0" err="1" smtClean="0"/>
              <a:t>HKEY_CURRENT_USERSoftwareSogouExplorerTabSnapshotURL</a:t>
            </a:r>
            <a:r>
              <a:rPr lang="zh-CN" altLang="en-US" dirty="0" smtClean="0"/>
              <a:t>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当浏览器关闭后重新启动时，会读取这个注册表下的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地址以作为上次关闭时的页面， 提示用户打开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当按照上述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步骤操作时，在步骤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执行之后，浏览器还没有来得及删除注册表中的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地址，再次启动会错误地认为上次关闭时的页面没有被打开，所以会重复打开</a:t>
            </a:r>
          </a:p>
          <a:p>
            <a:pPr marL="0" indent="0">
              <a:buNone/>
            </a:pP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实例与测一送一方法的介绍非常类似，我们将此测试场景进行提炼，得到几个关键词：数据相关的读写操作、多次重复操作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9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687" y="113862"/>
            <a:ext cx="10515600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“测一送一”</a:t>
            </a:r>
            <a:r>
              <a:rPr lang="zh-CN" altLang="en-US" dirty="0"/>
              <a:t>测试法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3792" y="1089024"/>
            <a:ext cx="6242707" cy="49307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当在任意编辑框使用输入法打字上屏后，点击搜狗输入法工具栏的放大镜图标进行搜索，输入法键盘区域会显示对应的搜索结果卡片信息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AutoShape 2" descr="http://5b0988e595225.cdn.sohucs.com/q_70,c_zoom,w_640/images/20171013/b8d5b0af9c8c4db5bc64b4070236236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59" y="1105112"/>
            <a:ext cx="3439642" cy="5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565666" cy="4930775"/>
          </a:xfrm>
        </p:spPr>
        <p:txBody>
          <a:bodyPr/>
          <a:lstStyle/>
          <a:p>
            <a:r>
              <a:rPr lang="zh-CN" altLang="en-US" dirty="0"/>
              <a:t>点击之后会显示如下卡片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4" y="993228"/>
            <a:ext cx="3573303" cy="5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Bug1</a:t>
            </a:r>
            <a:r>
              <a:rPr lang="zh-CN" altLang="en-US" dirty="0" smtClean="0"/>
              <a:t>：在已经显示快速分享卡片的情况下，快速多次进行不同</a:t>
            </a:r>
            <a:r>
              <a:rPr lang="en-US" altLang="zh-CN" dirty="0" smtClean="0"/>
              <a:t>tab</a:t>
            </a:r>
            <a:r>
              <a:rPr lang="zh-CN" altLang="en-US" dirty="0" smtClean="0"/>
              <a:t>的切换，当手动切换操作停止之后，输入法仍然会出现卡片类别在切换的情况</a:t>
            </a:r>
          </a:p>
          <a:p>
            <a:r>
              <a:rPr lang="en-US" altLang="zh-CN" dirty="0" smtClean="0"/>
              <a:t>Bug2</a:t>
            </a:r>
            <a:r>
              <a:rPr lang="zh-CN" altLang="en-US" dirty="0" smtClean="0"/>
              <a:t>：在编辑框输入词点击放大镜进行搜索之后，立即点击返回，反复进行搜索和返回操作，会出现下方内容不能显示的问题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“测一送一”测试法举例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90" y="1052687"/>
            <a:ext cx="3053369" cy="54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1559</TotalTime>
  <Words>860</Words>
  <Application>Microsoft Office PowerPoint</Application>
  <PresentationFormat>宽屏</PresentationFormat>
  <Paragraphs>68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概述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“测一送一”测试法举例</vt:lpstr>
      <vt:lpstr>“测一送一”法规则</vt:lpstr>
      <vt:lpstr>“测一送一”法规则</vt:lpstr>
      <vt:lpstr>“测一送一”法规则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81</cp:revision>
  <dcterms:created xsi:type="dcterms:W3CDTF">2018-07-18T03:20:47Z</dcterms:created>
  <dcterms:modified xsi:type="dcterms:W3CDTF">2019-08-25T09:58:55Z</dcterms:modified>
</cp:coreProperties>
</file>