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85" r:id="rId4"/>
    <p:sldId id="286" r:id="rId5"/>
    <p:sldId id="287" r:id="rId6"/>
    <p:sldId id="292" r:id="rId7"/>
    <p:sldId id="293" r:id="rId8"/>
    <p:sldId id="288" r:id="rId9"/>
    <p:sldId id="289" r:id="rId10"/>
    <p:sldId id="290" r:id="rId11"/>
    <p:sldId id="291"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25127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2018910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1100775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2.16  </a:t>
            </a:r>
            <a:r>
              <a:rPr lang="zh-CN" altLang="en-US" dirty="0" smtClean="0"/>
              <a:t>探索</a:t>
            </a:r>
            <a:r>
              <a:rPr lang="zh-CN" altLang="en-US" dirty="0"/>
              <a:t>式</a:t>
            </a:r>
            <a:r>
              <a:rPr lang="zh-CN" altLang="en-US" dirty="0" smtClean="0"/>
              <a:t>软件测试 </a:t>
            </a:r>
            <a:r>
              <a:rPr lang="en-US" altLang="zh-CN" dirty="0" smtClean="0"/>
              <a:t>— </a:t>
            </a:r>
            <a:r>
              <a:rPr lang="zh-CN" altLang="en-US" dirty="0" smtClean="0"/>
              <a:t>取消测试法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取消测试法重点关注内容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测试对象的状态改变后，进行取消操作，程序能正常工作</a:t>
            </a:r>
            <a:endParaRPr lang="en-US" altLang="zh-CN" dirty="0" smtClean="0"/>
          </a:p>
          <a:p>
            <a:pPr marL="0" indent="0">
              <a:buNone/>
            </a:pPr>
            <a:r>
              <a:rPr lang="en-US" altLang="zh-CN" dirty="0" smtClean="0"/>
              <a:t>2 </a:t>
            </a:r>
            <a:r>
              <a:rPr lang="zh-CN" altLang="en-US" dirty="0" smtClean="0"/>
              <a:t>操作被取消后，再次执行，程序能正常工作</a:t>
            </a:r>
            <a:endParaRPr lang="zh-CN" altLang="en-US" dirty="0"/>
          </a:p>
        </p:txBody>
      </p:sp>
    </p:spTree>
    <p:extLst>
      <p:ext uri="{BB962C8B-B14F-4D97-AF65-F5344CB8AC3E}">
        <p14:creationId xmlns:p14="http://schemas.microsoft.com/office/powerpoint/2010/main" val="351549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什么是取消测试法</a:t>
            </a:r>
            <a:endParaRPr lang="en-US" altLang="zh-CN" dirty="0" smtClean="0"/>
          </a:p>
          <a:p>
            <a:r>
              <a:rPr lang="zh-CN" altLang="en-US" dirty="0" smtClean="0"/>
              <a:t>取消测试法应用场景</a:t>
            </a:r>
            <a:endParaRPr lang="en-US" altLang="zh-CN" dirty="0" smtClean="0"/>
          </a:p>
          <a:p>
            <a:r>
              <a:rPr lang="zh-CN" altLang="en-US" dirty="0" smtClean="0"/>
              <a:t>取消测试法实例</a:t>
            </a:r>
            <a:endParaRPr lang="en-US" altLang="zh-CN" dirty="0" smtClean="0"/>
          </a:p>
          <a:p>
            <a:r>
              <a:rPr lang="zh-CN" altLang="en-US" dirty="0" smtClean="0"/>
              <a:t>取消测试法发现问题的原因</a:t>
            </a:r>
            <a:endParaRPr lang="en-US" altLang="zh-CN" dirty="0" smtClean="0"/>
          </a:p>
          <a:p>
            <a:r>
              <a:rPr lang="zh-CN" altLang="en-US" dirty="0" smtClean="0"/>
              <a:t>取消测试法重点关注的内容</a:t>
            </a:r>
            <a:endParaRPr lang="zh-CN" altLang="en-US" dirty="0"/>
          </a:p>
        </p:txBody>
      </p:sp>
    </p:spTree>
    <p:extLst>
      <p:ext uri="{BB962C8B-B14F-4D97-AF65-F5344CB8AC3E}">
        <p14:creationId xmlns:p14="http://schemas.microsoft.com/office/powerpoint/2010/main" val="69754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概述</a:t>
            </a:r>
            <a:endParaRPr lang="en-US" altLang="zh-CN" dirty="0" smtClean="0"/>
          </a:p>
          <a:p>
            <a:r>
              <a:rPr lang="zh-CN" altLang="en-US" dirty="0" smtClean="0"/>
              <a:t>取消测试应用场景</a:t>
            </a:r>
            <a:endParaRPr lang="en-US" altLang="zh-CN" dirty="0" smtClean="0"/>
          </a:p>
          <a:p>
            <a:r>
              <a:rPr lang="zh-CN" altLang="en-US" dirty="0"/>
              <a:t>取消</a:t>
            </a:r>
            <a:r>
              <a:rPr lang="zh-CN" altLang="en-US" dirty="0" smtClean="0"/>
              <a:t>测试发现问题的原因</a:t>
            </a:r>
            <a:endParaRPr lang="en-US" altLang="zh-CN" dirty="0"/>
          </a:p>
          <a:p>
            <a:r>
              <a:rPr lang="zh-CN" altLang="en-US" dirty="0"/>
              <a:t>取消</a:t>
            </a:r>
            <a:r>
              <a:rPr lang="zh-CN" altLang="en-US" dirty="0" smtClean="0"/>
              <a:t>测试法重点关注内容</a:t>
            </a:r>
            <a:endParaRPr lang="en-US" altLang="zh-CN" dirty="0"/>
          </a:p>
          <a:p>
            <a:endParaRPr lang="zh-CN" altLang="en-US" dirty="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什么叫取消测试法</a:t>
            </a:r>
            <a:endParaRPr lang="en-US" altLang="zh-CN" dirty="0" smtClean="0"/>
          </a:p>
          <a:p>
            <a:pPr lvl="1"/>
            <a:r>
              <a:rPr lang="zh-CN" altLang="en-US" dirty="0" smtClean="0"/>
              <a:t>启动某个操作然后停止，检查应用程序是否能正常工作</a:t>
            </a:r>
            <a:endParaRPr lang="en-US" altLang="zh-CN" dirty="0" smtClean="0"/>
          </a:p>
        </p:txBody>
      </p:sp>
    </p:spTree>
    <p:extLst>
      <p:ext uri="{BB962C8B-B14F-4D97-AF65-F5344CB8AC3E}">
        <p14:creationId xmlns:p14="http://schemas.microsoft.com/office/powerpoint/2010/main" val="28185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取消测试法应用场景</a:t>
            </a:r>
            <a:endParaRPr lang="zh-CN" altLang="en-US" dirty="0"/>
          </a:p>
        </p:txBody>
      </p:sp>
      <p:sp>
        <p:nvSpPr>
          <p:cNvPr id="3" name="内容占位符 2"/>
          <p:cNvSpPr>
            <a:spLocks noGrp="1"/>
          </p:cNvSpPr>
          <p:nvPr>
            <p:ph idx="1"/>
          </p:nvPr>
        </p:nvSpPr>
        <p:spPr>
          <a:xfrm>
            <a:off x="850900" y="1089024"/>
            <a:ext cx="10710836" cy="5768976"/>
          </a:xfrm>
        </p:spPr>
        <p:txBody>
          <a:bodyPr>
            <a:normAutofit lnSpcReduction="10000"/>
          </a:bodyPr>
          <a:lstStyle/>
          <a:p>
            <a:r>
              <a:rPr lang="zh-CN" altLang="en-US" dirty="0" smtClean="0"/>
              <a:t>任何</a:t>
            </a:r>
            <a:r>
              <a:rPr lang="zh-CN" altLang="en-US" dirty="0"/>
              <a:t>提供取消选项的功能或者较长时间才能完成的功能进行该方法的测试</a:t>
            </a:r>
            <a:endParaRPr lang="en-US" altLang="zh-CN" dirty="0"/>
          </a:p>
          <a:p>
            <a:r>
              <a:rPr lang="zh-CN" altLang="en-US" dirty="0"/>
              <a:t>提供取消、关闭选项的功能有哪些</a:t>
            </a:r>
            <a:endParaRPr lang="en-US" altLang="zh-CN" dirty="0"/>
          </a:p>
          <a:p>
            <a:pPr lvl="1"/>
            <a:r>
              <a:rPr lang="zh-CN" altLang="en-US" dirty="0" smtClean="0"/>
              <a:t>与网络请求有关的功能</a:t>
            </a:r>
            <a:endParaRPr lang="en-US" altLang="zh-CN" dirty="0" smtClean="0"/>
          </a:p>
          <a:p>
            <a:pPr lvl="2"/>
            <a:r>
              <a:rPr lang="zh-CN" altLang="en-US" dirty="0"/>
              <a:t>上</a:t>
            </a:r>
            <a:r>
              <a:rPr lang="zh-CN" altLang="en-US" dirty="0" smtClean="0"/>
              <a:t>传</a:t>
            </a:r>
            <a:r>
              <a:rPr lang="en-US" altLang="zh-CN" dirty="0" smtClean="0"/>
              <a:t>/</a:t>
            </a:r>
            <a:r>
              <a:rPr lang="zh-CN" altLang="en-US" dirty="0" smtClean="0"/>
              <a:t>下载过程中的取消</a:t>
            </a:r>
            <a:endParaRPr lang="en-US" altLang="zh-CN" dirty="0" smtClean="0"/>
          </a:p>
          <a:p>
            <a:pPr lvl="2"/>
            <a:r>
              <a:rPr lang="zh-CN" altLang="en-US" dirty="0" smtClean="0"/>
              <a:t>请求数据过程中，刷新</a:t>
            </a:r>
            <a:endParaRPr lang="en-US" altLang="zh-CN" dirty="0" smtClean="0"/>
          </a:p>
          <a:p>
            <a:pPr lvl="1"/>
            <a:r>
              <a:rPr lang="zh-CN" altLang="en-US" dirty="0" smtClean="0"/>
              <a:t>应用启动过程中，取消启动</a:t>
            </a:r>
            <a:endParaRPr lang="en-US" altLang="zh-CN" dirty="0" smtClean="0"/>
          </a:p>
          <a:p>
            <a:pPr lvl="1"/>
            <a:r>
              <a:rPr lang="zh-CN" altLang="en-US" dirty="0" smtClean="0"/>
              <a:t>读写文件、数据库相关的功能</a:t>
            </a:r>
            <a:endParaRPr lang="en-US" altLang="zh-CN" dirty="0" smtClean="0"/>
          </a:p>
          <a:p>
            <a:pPr lvl="1"/>
            <a:r>
              <a:rPr lang="zh-CN" altLang="en-US" dirty="0"/>
              <a:t>取消按钮、隐藏的取消功能</a:t>
            </a:r>
            <a:r>
              <a:rPr lang="zh-CN" altLang="en-US" dirty="0" smtClean="0"/>
              <a:t>、</a:t>
            </a:r>
            <a:r>
              <a:rPr lang="en-US" altLang="zh-CN" dirty="0" smtClean="0"/>
              <a:t>esc</a:t>
            </a:r>
            <a:r>
              <a:rPr lang="zh-CN" altLang="en-US" dirty="0"/>
              <a:t>键、</a:t>
            </a:r>
            <a:r>
              <a:rPr lang="en-US" altLang="zh-CN" dirty="0"/>
              <a:t>alt + F4</a:t>
            </a:r>
            <a:r>
              <a:rPr lang="zh-CN" altLang="en-US" dirty="0"/>
              <a:t>键、杀进程</a:t>
            </a:r>
            <a:endParaRPr lang="en-US" altLang="zh-CN" dirty="0"/>
          </a:p>
          <a:p>
            <a:pPr lvl="1"/>
            <a:endParaRPr lang="en-US" altLang="zh-CN" dirty="0" smtClean="0"/>
          </a:p>
          <a:p>
            <a:pPr marL="457200" lvl="1" indent="0">
              <a:buNone/>
            </a:pP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268793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取消测试法举例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微信公众号播报过程中，按</a:t>
            </a:r>
            <a:r>
              <a:rPr lang="en-US" altLang="zh-CN" dirty="0" smtClean="0"/>
              <a:t>home</a:t>
            </a:r>
            <a:r>
              <a:rPr lang="zh-CN" altLang="en-US" dirty="0" smtClean="0"/>
              <a:t>键进入桌面，语音播报停止</a:t>
            </a:r>
            <a:endParaRPr lang="en-US" altLang="zh-CN" dirty="0" smtClean="0"/>
          </a:p>
          <a:p>
            <a:r>
              <a:rPr lang="zh-CN" altLang="en-US" dirty="0" smtClean="0"/>
              <a:t>步骤：</a:t>
            </a:r>
            <a:endParaRPr lang="en-US" altLang="zh-CN" dirty="0" smtClean="0"/>
          </a:p>
          <a:p>
            <a:pPr marL="457200" lvl="1" indent="0">
              <a:buNone/>
            </a:pPr>
            <a:r>
              <a:rPr lang="en-US" altLang="zh-CN" dirty="0" smtClean="0"/>
              <a:t>1 </a:t>
            </a:r>
            <a:r>
              <a:rPr lang="zh-CN" altLang="en-US" dirty="0" smtClean="0"/>
              <a:t>进入微信公众号，点击公众号进行播报</a:t>
            </a:r>
            <a:endParaRPr lang="en-US" altLang="zh-CN" dirty="0" smtClean="0"/>
          </a:p>
          <a:p>
            <a:pPr marL="457200" lvl="1" indent="0">
              <a:buNone/>
            </a:pPr>
            <a:r>
              <a:rPr lang="en-US" altLang="zh-CN" dirty="0" smtClean="0"/>
              <a:t>2 </a:t>
            </a:r>
            <a:r>
              <a:rPr lang="zh-CN" altLang="en-US" dirty="0" smtClean="0"/>
              <a:t>播报过程中，按</a:t>
            </a:r>
            <a:r>
              <a:rPr lang="en-US" altLang="zh-CN" dirty="0" smtClean="0"/>
              <a:t>home</a:t>
            </a:r>
            <a:r>
              <a:rPr lang="zh-CN" altLang="en-US" dirty="0" smtClean="0"/>
              <a:t>键进入桌面</a:t>
            </a:r>
            <a:endParaRPr lang="en-US" altLang="zh-CN" dirty="0" smtClean="0"/>
          </a:p>
          <a:p>
            <a:r>
              <a:rPr lang="zh-CN" altLang="en-US" dirty="0"/>
              <a:t>实际结果：语音播报</a:t>
            </a:r>
            <a:r>
              <a:rPr lang="zh-CN" altLang="en-US" dirty="0" smtClean="0"/>
              <a:t>停止</a:t>
            </a:r>
            <a:endParaRPr lang="en-US" altLang="zh-CN" dirty="0" smtClean="0"/>
          </a:p>
          <a:p>
            <a:r>
              <a:rPr lang="zh-CN" altLang="en-US" dirty="0" smtClean="0"/>
              <a:t>预期结果：语音播报不会停止</a:t>
            </a:r>
            <a:endParaRPr lang="en-US" altLang="zh-CN" dirty="0"/>
          </a:p>
          <a:p>
            <a:pPr marL="914400" lvl="2" indent="0">
              <a:buNone/>
            </a:pPr>
            <a:r>
              <a:rPr lang="en-US" altLang="zh-CN" dirty="0" smtClean="0"/>
              <a:t>		</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64852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取消测试法举例</a:t>
            </a:r>
          </a:p>
        </p:txBody>
      </p:sp>
      <p:sp>
        <p:nvSpPr>
          <p:cNvPr id="3" name="内容占位符 2"/>
          <p:cNvSpPr>
            <a:spLocks noGrp="1"/>
          </p:cNvSpPr>
          <p:nvPr>
            <p:ph idx="1"/>
          </p:nvPr>
        </p:nvSpPr>
        <p:spPr/>
        <p:txBody>
          <a:bodyPr/>
          <a:lstStyle/>
          <a:p>
            <a:r>
              <a:rPr lang="zh-CN" altLang="en-US" dirty="0"/>
              <a:t>小米手机，下载软件，安装时，不点安装，再次触发该</a:t>
            </a:r>
            <a:r>
              <a:rPr lang="zh-CN" altLang="en-US" dirty="0" smtClean="0"/>
              <a:t>软件</a:t>
            </a:r>
            <a:endParaRPr lang="en-US" altLang="zh-CN" dirty="0" smtClean="0"/>
          </a:p>
          <a:p>
            <a:r>
              <a:rPr lang="zh-CN" altLang="en-US" dirty="0" smtClean="0"/>
              <a:t>步骤：</a:t>
            </a:r>
            <a:endParaRPr lang="en-US" altLang="zh-CN" dirty="0" smtClean="0"/>
          </a:p>
          <a:p>
            <a:pPr marL="457200" lvl="1" indent="0">
              <a:buNone/>
            </a:pPr>
            <a:r>
              <a:rPr lang="en-US" altLang="zh-CN" dirty="0" smtClean="0"/>
              <a:t>1 </a:t>
            </a:r>
            <a:r>
              <a:rPr lang="zh-CN" altLang="en-US" dirty="0" smtClean="0"/>
              <a:t>小米手机，点击一个软件的下载按钮；</a:t>
            </a:r>
            <a:endParaRPr lang="en-US" altLang="zh-CN" dirty="0" smtClean="0"/>
          </a:p>
          <a:p>
            <a:pPr marL="457200" lvl="1" indent="0">
              <a:buNone/>
            </a:pPr>
            <a:r>
              <a:rPr lang="en-US" altLang="zh-CN" dirty="0" smtClean="0"/>
              <a:t>2 </a:t>
            </a:r>
            <a:r>
              <a:rPr lang="zh-CN" altLang="en-US" dirty="0" smtClean="0"/>
              <a:t>当下载完成并弹出安装确认页面时，不点击按钮</a:t>
            </a:r>
            <a:endParaRPr lang="en-US" altLang="zh-CN" dirty="0" smtClean="0"/>
          </a:p>
          <a:p>
            <a:pPr marL="457200" lvl="1" indent="0">
              <a:buNone/>
            </a:pPr>
            <a:r>
              <a:rPr lang="en-US" altLang="zh-CN" dirty="0" smtClean="0"/>
              <a:t>3 </a:t>
            </a:r>
            <a:r>
              <a:rPr lang="zh-CN" altLang="en-US" dirty="0" smtClean="0"/>
              <a:t>再次触发该软件的下载</a:t>
            </a:r>
            <a:endParaRPr lang="en-US" altLang="zh-CN" dirty="0" smtClean="0"/>
          </a:p>
          <a:p>
            <a:pPr>
              <a:lnSpc>
                <a:spcPct val="130000"/>
              </a:lnSpc>
            </a:pPr>
            <a:r>
              <a:rPr lang="zh-CN" altLang="en-US" sz="2400" dirty="0" smtClean="0"/>
              <a:t>实际</a:t>
            </a:r>
            <a:r>
              <a:rPr lang="zh-CN" altLang="en-US" sz="2400" dirty="0"/>
              <a:t>结果</a:t>
            </a:r>
            <a:r>
              <a:rPr lang="zh-CN" altLang="en-US" sz="2400" dirty="0" smtClean="0"/>
              <a:t>：下载器中会出现两个相同的任务</a:t>
            </a:r>
            <a:endParaRPr lang="en-US" altLang="zh-CN" sz="2400" dirty="0" smtClean="0"/>
          </a:p>
          <a:p>
            <a:pPr>
              <a:lnSpc>
                <a:spcPct val="130000"/>
              </a:lnSpc>
            </a:pPr>
            <a:r>
              <a:rPr lang="zh-CN" altLang="en-US" sz="2400" dirty="0" smtClean="0"/>
              <a:t>预期结果：下载器中相同的任务只出现一个</a:t>
            </a:r>
            <a:endParaRPr lang="zh-CN" altLang="en-US" sz="2400" dirty="0"/>
          </a:p>
        </p:txBody>
      </p:sp>
      <p:pic>
        <p:nvPicPr>
          <p:cNvPr id="4" name="图片 3"/>
          <p:cNvPicPr>
            <a:picLocks noChangeAspect="1"/>
          </p:cNvPicPr>
          <p:nvPr/>
        </p:nvPicPr>
        <p:blipFill>
          <a:blip r:embed="rId2"/>
          <a:stretch>
            <a:fillRect/>
          </a:stretch>
        </p:blipFill>
        <p:spPr>
          <a:xfrm>
            <a:off x="7234168" y="4051238"/>
            <a:ext cx="4626673" cy="2514662"/>
          </a:xfrm>
          <a:prstGeom prst="rect">
            <a:avLst/>
          </a:prstGeom>
        </p:spPr>
      </p:pic>
    </p:spTree>
    <p:extLst>
      <p:ext uri="{BB962C8B-B14F-4D97-AF65-F5344CB8AC3E}">
        <p14:creationId xmlns:p14="http://schemas.microsoft.com/office/powerpoint/2010/main" val="336819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取消测试法举例</a:t>
            </a:r>
            <a:r>
              <a:rPr lang="en-US" altLang="zh-CN" dirty="0" smtClean="0"/>
              <a:t>—</a:t>
            </a:r>
            <a:r>
              <a:rPr lang="zh-CN" altLang="en-US" dirty="0"/>
              <a:t>王者荣耀</a:t>
            </a:r>
            <a:r>
              <a:rPr lang="zh-CN" altLang="en-US" dirty="0" smtClean="0"/>
              <a:t>游戏</a:t>
            </a:r>
            <a:endParaRPr lang="zh-CN" altLang="en-US" dirty="0"/>
          </a:p>
        </p:txBody>
      </p:sp>
      <p:sp>
        <p:nvSpPr>
          <p:cNvPr id="3" name="内容占位符 2"/>
          <p:cNvSpPr>
            <a:spLocks noGrp="1"/>
          </p:cNvSpPr>
          <p:nvPr>
            <p:ph idx="1"/>
          </p:nvPr>
        </p:nvSpPr>
        <p:spPr/>
        <p:txBody>
          <a:bodyPr>
            <a:normAutofit/>
          </a:bodyPr>
          <a:lstStyle/>
          <a:p>
            <a:r>
              <a:rPr lang="zh-CN" altLang="en-US" dirty="0" smtClean="0"/>
              <a:t>类型</a:t>
            </a:r>
            <a:r>
              <a:rPr lang="en-US" altLang="zh-CN" dirty="0" smtClean="0"/>
              <a:t>1</a:t>
            </a:r>
            <a:r>
              <a:rPr lang="zh-CN" altLang="en-US" dirty="0" smtClean="0"/>
              <a:t>：通过不同的行为，取消操作，结果异常</a:t>
            </a:r>
            <a:endParaRPr lang="en-US" altLang="zh-CN" dirty="0" smtClean="0"/>
          </a:p>
          <a:p>
            <a:pPr marL="457200" lvl="1" indent="0">
              <a:buNone/>
            </a:pPr>
            <a:r>
              <a:rPr lang="en-US" altLang="zh-CN" dirty="0" smtClean="0"/>
              <a:t>1</a:t>
            </a:r>
            <a:r>
              <a:rPr lang="zh-CN" altLang="en-US" dirty="0" smtClean="0"/>
              <a:t>）在新手任务引导一直点击跳过，到最后界面没有语音播报</a:t>
            </a:r>
            <a:endParaRPr lang="en-US" altLang="zh-CN" dirty="0" smtClean="0"/>
          </a:p>
          <a:p>
            <a:pPr marL="457200" lvl="1" indent="0">
              <a:buNone/>
            </a:pPr>
            <a:r>
              <a:rPr lang="en-US" altLang="zh-CN" dirty="0" smtClean="0"/>
              <a:t>2</a:t>
            </a:r>
            <a:r>
              <a:rPr lang="zh-CN" altLang="en-US" dirty="0" smtClean="0"/>
              <a:t>）在音乐引导过程中，输入“我不想听周杰伦的歌”，实际可以识别并播放</a:t>
            </a:r>
            <a:endParaRPr lang="en-US" altLang="zh-CN" dirty="0" smtClean="0"/>
          </a:p>
          <a:p>
            <a:r>
              <a:rPr lang="zh-CN" altLang="en-US" dirty="0"/>
              <a:t>类型</a:t>
            </a:r>
            <a:r>
              <a:rPr lang="en-US" altLang="zh-CN" dirty="0"/>
              <a:t>2</a:t>
            </a:r>
            <a:r>
              <a:rPr lang="zh-CN" altLang="en-US" dirty="0"/>
              <a:t>：操作终止后，重复执行步骤，结果异常</a:t>
            </a:r>
            <a:endParaRPr lang="en-US" altLang="zh-CN" dirty="0"/>
          </a:p>
          <a:p>
            <a:pPr marL="457200" lvl="1" indent="0">
              <a:buNone/>
            </a:pPr>
            <a:r>
              <a:rPr lang="en-US" altLang="zh-CN" dirty="0" smtClean="0"/>
              <a:t>1</a:t>
            </a:r>
            <a:r>
              <a:rPr lang="zh-CN" altLang="en-US" dirty="0" smtClean="0"/>
              <a:t>）在新手引导过程中，按</a:t>
            </a:r>
            <a:r>
              <a:rPr lang="en-US" altLang="zh-CN" dirty="0" smtClean="0"/>
              <a:t>home</a:t>
            </a:r>
            <a:r>
              <a:rPr lang="zh-CN" altLang="en-US" dirty="0" smtClean="0"/>
              <a:t>键退出至桌面，再启动语音</a:t>
            </a:r>
            <a:r>
              <a:rPr lang="en-US" altLang="zh-CN" dirty="0" smtClean="0"/>
              <a:t>app,</a:t>
            </a:r>
            <a:r>
              <a:rPr lang="zh-CN" altLang="en-US" dirty="0" smtClean="0"/>
              <a:t>新手引导重新开始</a:t>
            </a:r>
            <a:endParaRPr lang="zh-CN" altLang="en-US" dirty="0"/>
          </a:p>
        </p:txBody>
      </p:sp>
    </p:spTree>
    <p:extLst>
      <p:ext uri="{BB962C8B-B14F-4D97-AF65-F5344CB8AC3E}">
        <p14:creationId xmlns:p14="http://schemas.microsoft.com/office/powerpoint/2010/main" val="17302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取消测试法举例</a:t>
            </a:r>
            <a:endParaRPr lang="zh-CN" altLang="en-US" dirty="0"/>
          </a:p>
        </p:txBody>
      </p:sp>
      <p:sp>
        <p:nvSpPr>
          <p:cNvPr id="3" name="内容占位符 2"/>
          <p:cNvSpPr>
            <a:spLocks noGrp="1"/>
          </p:cNvSpPr>
          <p:nvPr>
            <p:ph idx="1"/>
          </p:nvPr>
        </p:nvSpPr>
        <p:spPr/>
        <p:txBody>
          <a:bodyPr/>
          <a:lstStyle/>
          <a:p>
            <a:r>
              <a:rPr lang="zh-CN" altLang="en-US" dirty="0" smtClean="0"/>
              <a:t>类型</a:t>
            </a:r>
            <a:r>
              <a:rPr lang="en-US" altLang="zh-CN" dirty="0" smtClean="0"/>
              <a:t>3</a:t>
            </a:r>
            <a:r>
              <a:rPr lang="zh-CN" altLang="en-US" dirty="0" smtClean="0"/>
              <a:t>：某操作终止后，执行其他操作，结果异常</a:t>
            </a:r>
            <a:endParaRPr lang="en-US" altLang="zh-CN" dirty="0" smtClean="0"/>
          </a:p>
          <a:p>
            <a:pPr marL="457200" lvl="1" indent="0">
              <a:buNone/>
            </a:pPr>
            <a:r>
              <a:rPr lang="en-US" altLang="zh-CN" dirty="0" smtClean="0"/>
              <a:t>1</a:t>
            </a:r>
            <a:r>
              <a:rPr lang="zh-CN" altLang="en-US" dirty="0" smtClean="0"/>
              <a:t>）启动音乐</a:t>
            </a:r>
            <a:r>
              <a:rPr lang="en-US" altLang="zh-CN" dirty="0" smtClean="0"/>
              <a:t>app</a:t>
            </a:r>
            <a:r>
              <a:rPr lang="zh-CN" altLang="en-US" dirty="0" smtClean="0"/>
              <a:t>，按</a:t>
            </a:r>
            <a:r>
              <a:rPr lang="en-US" altLang="zh-CN" dirty="0" smtClean="0"/>
              <a:t>home</a:t>
            </a:r>
            <a:r>
              <a:rPr lang="zh-CN" altLang="en-US" dirty="0" smtClean="0"/>
              <a:t>键退出至桌面，再启动语音</a:t>
            </a:r>
            <a:r>
              <a:rPr lang="en-US" altLang="zh-CN" dirty="0" smtClean="0"/>
              <a:t>app</a:t>
            </a:r>
            <a:r>
              <a:rPr lang="zh-CN" altLang="en-US" dirty="0" smtClean="0"/>
              <a:t>，音乐界面会先闪一下</a:t>
            </a:r>
            <a:endParaRPr lang="en-US" altLang="zh-CN" dirty="0" smtClean="0"/>
          </a:p>
          <a:p>
            <a:pPr marL="457200" lvl="1" indent="0">
              <a:buNone/>
            </a:pPr>
            <a:r>
              <a:rPr lang="en-US" altLang="zh-CN" dirty="0" smtClean="0"/>
              <a:t>2</a:t>
            </a:r>
            <a:r>
              <a:rPr lang="zh-CN" altLang="en-US" dirty="0" smtClean="0"/>
              <a:t>）音乐播放、暂停后，按</a:t>
            </a:r>
            <a:r>
              <a:rPr lang="en-US" altLang="zh-CN" dirty="0" smtClean="0"/>
              <a:t>home</a:t>
            </a:r>
            <a:r>
              <a:rPr lang="zh-CN" altLang="en-US" dirty="0" smtClean="0"/>
              <a:t>键退出，启动语音助手，助手崩溃</a:t>
            </a:r>
            <a:endParaRPr lang="en-US" altLang="zh-CN" dirty="0" smtClean="0"/>
          </a:p>
          <a:p>
            <a:pPr marL="457200" lvl="1" indent="0">
              <a:buNone/>
            </a:pPr>
            <a:r>
              <a:rPr lang="en-US" altLang="zh-CN" dirty="0" smtClean="0"/>
              <a:t>3</a:t>
            </a:r>
            <a:r>
              <a:rPr lang="zh-CN" altLang="en-US" dirty="0" smtClean="0"/>
              <a:t>）</a:t>
            </a:r>
            <a:r>
              <a:rPr lang="en-US" altLang="zh-CN" dirty="0" err="1" smtClean="0"/>
              <a:t>Fm</a:t>
            </a:r>
            <a:r>
              <a:rPr lang="zh-CN" altLang="en-US" dirty="0" smtClean="0"/>
              <a:t>播放中，按</a:t>
            </a:r>
            <a:r>
              <a:rPr lang="en-US" altLang="zh-CN" dirty="0" smtClean="0"/>
              <a:t>home</a:t>
            </a:r>
            <a:r>
              <a:rPr lang="zh-CN" altLang="en-US" dirty="0" smtClean="0"/>
              <a:t>键退出，启动语音，语音闪退</a:t>
            </a:r>
            <a:endParaRPr lang="zh-CN" altLang="en-US" dirty="0"/>
          </a:p>
        </p:txBody>
      </p:sp>
    </p:spTree>
    <p:extLst>
      <p:ext uri="{BB962C8B-B14F-4D97-AF65-F5344CB8AC3E}">
        <p14:creationId xmlns:p14="http://schemas.microsoft.com/office/powerpoint/2010/main" val="324664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取消法发现问题的原因</a:t>
            </a:r>
            <a:endParaRPr lang="zh-CN" altLang="en-US" dirty="0"/>
          </a:p>
        </p:txBody>
      </p:sp>
      <p:sp>
        <p:nvSpPr>
          <p:cNvPr id="3" name="内容占位符 2"/>
          <p:cNvSpPr>
            <a:spLocks noGrp="1"/>
          </p:cNvSpPr>
          <p:nvPr>
            <p:ph idx="1"/>
          </p:nvPr>
        </p:nvSpPr>
        <p:spPr/>
        <p:txBody>
          <a:bodyPr/>
          <a:lstStyle/>
          <a:p>
            <a:r>
              <a:rPr lang="zh-CN" altLang="en-US" dirty="0" smtClean="0"/>
              <a:t>绝大多数与应用程序自我清除能力不足有关。经常出现内部变量数据出现问题、文件状态未更新、系统处于停顿状态使软件不能继续工作</a:t>
            </a:r>
            <a:endParaRPr lang="en-US" altLang="zh-CN" dirty="0" smtClean="0"/>
          </a:p>
          <a:p>
            <a:endParaRPr lang="zh-CN" altLang="en-US" dirty="0"/>
          </a:p>
        </p:txBody>
      </p:sp>
    </p:spTree>
    <p:extLst>
      <p:ext uri="{BB962C8B-B14F-4D97-AF65-F5344CB8AC3E}">
        <p14:creationId xmlns:p14="http://schemas.microsoft.com/office/powerpoint/2010/main" val="1465147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1605</TotalTime>
  <Words>555</Words>
  <Application>Microsoft Office PowerPoint</Application>
  <PresentationFormat>宽屏</PresentationFormat>
  <Paragraphs>63</Paragraphs>
  <Slides>12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楷体</vt:lpstr>
      <vt:lpstr>宋体</vt:lpstr>
      <vt:lpstr>Arial</vt:lpstr>
      <vt:lpstr>Calibri</vt:lpstr>
      <vt:lpstr>Times New Roman</vt:lpstr>
      <vt:lpstr>Wingdings</vt:lpstr>
      <vt:lpstr>Office 主题</vt:lpstr>
      <vt:lpstr>Web 系统测试</vt:lpstr>
      <vt:lpstr>目 录</vt:lpstr>
      <vt:lpstr>概述</vt:lpstr>
      <vt:lpstr>取消测试法应用场景</vt:lpstr>
      <vt:lpstr>取消测试法举例</vt:lpstr>
      <vt:lpstr>取消测试法举例</vt:lpstr>
      <vt:lpstr>取消测试法举例—王者荣耀游戏</vt:lpstr>
      <vt:lpstr>取消测试法举例</vt:lpstr>
      <vt:lpstr>取消法发现问题的原因</vt:lpstr>
      <vt:lpstr>取消测试法重点关注内容</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75</cp:revision>
  <dcterms:created xsi:type="dcterms:W3CDTF">2018-07-18T03:20:47Z</dcterms:created>
  <dcterms:modified xsi:type="dcterms:W3CDTF">2019-08-25T09:59:08Z</dcterms:modified>
</cp:coreProperties>
</file>