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6" r:id="rId4"/>
    <p:sldId id="276" r:id="rId5"/>
    <p:sldId id="277" r:id="rId6"/>
    <p:sldId id="278" r:id="rId7"/>
    <p:sldId id="279" r:id="rId8"/>
    <p:sldId id="285" r:id="rId9"/>
    <p:sldId id="281" r:id="rId10"/>
    <p:sldId id="283" r:id="rId11"/>
    <p:sldId id="284" r:id="rId12"/>
    <p:sldId id="275" r:id="rId13"/>
    <p:sldId id="287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项目百态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指出：“很多项目没有真正成功，只因为缺少一个人专门负责确保最终的业务流程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从用户角度看来尽量顺利的开展。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肥皂剧测试通过聚焦用户的使用场景来伸张用户权益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。那些看似极端但可能真实发生的故事，往往能揭示系统的深层次错误。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此外，通过编写肥皂剧测试用例，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测试者可以更好的学习并理解被测试系统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。当他把测试用例分享给项目涉众（特别是领域专家和开发者）时，整个项目团队都会受益。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46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软件也许可以分别处理每一项业务，但是当多个业务同时提交且相互牵扯时，软件的设计缺陷可能让用户一筹莫展。肥皂剧往往展开多个支线情节，相互交织，彼此推动，测试情景也可以如此。此外，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浓缩的情节可以在较短的时间内测试多个功能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，提高了测试效率。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7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2.18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“肥皂剧”测试法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/>
              <a:t>肥皂剧测试同时展开多个复杂的情况，看软件如何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/>
              <a:t>乐趣</a:t>
            </a:r>
            <a:endParaRPr lang="en-US" altLang="zh-CN" dirty="0"/>
          </a:p>
          <a:p>
            <a:pPr lvl="1"/>
            <a:r>
              <a:rPr lang="zh-CN" altLang="en-US" dirty="0"/>
              <a:t>乐趣是搞笑软件测试的核心因素之一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3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对缺陷的定位能力；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对被测对象的覆盖率（即完备性）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的冗余程度；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的数量；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测试用例</a:t>
            </a:r>
            <a:r>
              <a:rPr lang="zh-CN" altLang="en-US" dirty="0"/>
              <a:t>设计的复杂度；</a:t>
            </a:r>
          </a:p>
        </p:txBody>
      </p:sp>
    </p:spTree>
    <p:extLst>
      <p:ext uri="{BB962C8B-B14F-4D97-AF65-F5344CB8AC3E}">
        <p14:creationId xmlns:p14="http://schemas.microsoft.com/office/powerpoint/2010/main" val="29465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551325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“肥皂剧”测试用例的规则</a:t>
            </a:r>
            <a:endParaRPr lang="en-US" altLang="zh-CN" dirty="0" smtClean="0"/>
          </a:p>
          <a:p>
            <a:r>
              <a:rPr lang="zh-CN" altLang="en-US" dirty="0" smtClean="0"/>
              <a:t>“肥皂剧”测试用例的特征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源于真实生活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夸张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浓缩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充满乐趣</a:t>
            </a:r>
            <a:endParaRPr lang="en-US" altLang="zh-CN" dirty="0" smtClean="0"/>
          </a:p>
          <a:p>
            <a:r>
              <a:rPr lang="zh-CN" altLang="en-US" dirty="0"/>
              <a:t>剧本固然要紧，但是导演和演员的现场互动和即兴发挥可能更加重要。测试用例就是剧本，他展示了舞台；集编剧、导演、演员于一身的测试者应该发挥创造力，去演绎精彩的测试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使用“肥皂剧”测试法选择智联商城中某些功能进行测试</a:t>
            </a:r>
            <a:endParaRPr lang="en-US" altLang="zh-CN" dirty="0" smtClean="0"/>
          </a:p>
          <a:p>
            <a:r>
              <a:rPr lang="zh-CN" altLang="en-US" dirty="0" smtClean="0"/>
              <a:t>使用“肥皂剧”测试法测试浏览器中某些功能</a:t>
            </a:r>
            <a:endParaRPr lang="en-US" altLang="zh-CN" dirty="0" smtClean="0"/>
          </a:p>
          <a:p>
            <a:r>
              <a:rPr lang="zh-CN" altLang="en-US" dirty="0" smtClean="0"/>
              <a:t>使用“肥皂剧”测试法测试操作系统中某些功能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“肥皂剧测试”规则</a:t>
            </a:r>
            <a:endParaRPr lang="en-US" altLang="zh-CN" dirty="0" smtClean="0"/>
          </a:p>
          <a:p>
            <a:r>
              <a:rPr lang="zh-CN" altLang="en-US" dirty="0" smtClean="0"/>
              <a:t>“肥皂剧测试”特征</a:t>
            </a:r>
            <a:endParaRPr lang="en-US" altLang="zh-CN" dirty="0" smtClean="0"/>
          </a:p>
          <a:p>
            <a:r>
              <a:rPr lang="zh-CN" altLang="en-US" dirty="0"/>
              <a:t>“肥皂剧测试”应用场景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什么是肥皂剧</a:t>
            </a:r>
            <a:endParaRPr lang="en-US" altLang="zh-CN" dirty="0" smtClean="0"/>
          </a:p>
          <a:p>
            <a:pPr lvl="1"/>
            <a:r>
              <a:rPr lang="zh-CN" altLang="en-US" dirty="0"/>
              <a:t>出连续很长时间的、虚构的电视剧节目</a:t>
            </a:r>
            <a:endParaRPr lang="en-US" altLang="zh-CN" dirty="0" smtClean="0"/>
          </a:p>
          <a:p>
            <a:r>
              <a:rPr lang="zh-CN" altLang="en-US" dirty="0" smtClean="0"/>
              <a:t>什么是肥皂剧测试法</a:t>
            </a:r>
            <a:endParaRPr lang="en-US" altLang="zh-CN" dirty="0" smtClean="0"/>
          </a:p>
          <a:p>
            <a:pPr lvl="1"/>
            <a:r>
              <a:rPr lang="zh-CN" altLang="en-US" dirty="0"/>
              <a:t>源于真实生活、夸张，同时要充满乐趣</a:t>
            </a:r>
          </a:p>
        </p:txBody>
      </p:sp>
    </p:spTree>
    <p:extLst>
      <p:ext uri="{BB962C8B-B14F-4D97-AF65-F5344CB8AC3E}">
        <p14:creationId xmlns:p14="http://schemas.microsoft.com/office/powerpoint/2010/main" val="49730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50900" y="1130588"/>
            <a:ext cx="10515600" cy="4930775"/>
          </a:xfrm>
        </p:spPr>
        <p:txBody>
          <a:bodyPr/>
          <a:lstStyle/>
          <a:p>
            <a:r>
              <a:rPr lang="zh-CN" altLang="en-US" dirty="0" smtClean="0"/>
              <a:t>一个租车系统，基本功能有记录汽车信息，记录客户信息（</a:t>
            </a:r>
            <a:r>
              <a:rPr lang="en-US" altLang="zh-CN" dirty="0" err="1" smtClean="0"/>
              <a:t>ID,name,grade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），记录客户租车的费用，记录用户租车的时长换取积分等级（享受优惠）等等，可以实现在线租车、还车、保修等业务</a:t>
            </a:r>
            <a:endParaRPr lang="en-US" altLang="zh-CN" dirty="0" smtClean="0"/>
          </a:p>
          <a:p>
            <a:r>
              <a:rPr lang="zh-CN" altLang="en-US" dirty="0" smtClean="0"/>
              <a:t>请思考其测试用例（只罗列大的测试点）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7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租赁与故事</a:t>
            </a:r>
            <a:endParaRPr lang="en-US" altLang="zh-CN" dirty="0" smtClean="0"/>
          </a:p>
          <a:p>
            <a:pPr lvl="1"/>
            <a:r>
              <a:rPr lang="zh-CN" altLang="en-US" dirty="0"/>
              <a:t>客户</a:t>
            </a:r>
            <a:r>
              <a:rPr lang="en-US" altLang="zh-CN" dirty="0" err="1"/>
              <a:t>Marick</a:t>
            </a:r>
            <a:r>
              <a:rPr lang="zh-CN" altLang="en-US" dirty="0"/>
              <a:t>为了三天的旅途租了一辆汽车</a:t>
            </a:r>
            <a:r>
              <a:rPr lang="zh-CN" altLang="en-US" b="0" dirty="0"/>
              <a:t>。</a:t>
            </a:r>
            <a:r>
              <a:rPr lang="zh-CN" altLang="en-US" dirty="0"/>
              <a:t>在租用期间，他又延长了一周（以便获得足够的租用积分来得到</a:t>
            </a:r>
            <a:r>
              <a:rPr lang="en-US" altLang="zh-CN" dirty="0"/>
              <a:t>Preferred</a:t>
            </a:r>
            <a:r>
              <a:rPr lang="zh-CN" altLang="en-US" dirty="0"/>
              <a:t>等级）。几天后，他打电话报告车丢了， 并要求换车，他强调在更换车辆时，他理应享受</a:t>
            </a:r>
            <a:r>
              <a:rPr lang="en-US" altLang="zh-CN" dirty="0"/>
              <a:t>Preferred</a:t>
            </a:r>
            <a:r>
              <a:rPr lang="zh-CN" altLang="en-US" dirty="0"/>
              <a:t>等级，即便在租赁期开始时他并不位于该等级，他得到了另一辆车，两天之后，他打电话报告那辆“被偷”的车被找到了</a:t>
            </a:r>
            <a:r>
              <a:rPr lang="zh-CN" altLang="en-US" dirty="0" smtClean="0"/>
              <a:t>。</a:t>
            </a:r>
            <a:r>
              <a:rPr lang="zh-CN" altLang="en-US" sz="2800" dirty="0"/>
              <a:t>事实证明，事情是他忘记了停车地点。他希望归还其中的一辆车，并结束相关的租赁业务。糟糕的是：发现旧车时，他的新车撞上了旧车。现在，它们都损坏了。</a:t>
            </a:r>
          </a:p>
        </p:txBody>
      </p:sp>
    </p:spTree>
    <p:extLst>
      <p:ext uri="{BB962C8B-B14F-4D97-AF65-F5344CB8AC3E}">
        <p14:creationId xmlns:p14="http://schemas.microsoft.com/office/powerpoint/2010/main" val="17493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302204" cy="560799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 smtClean="0"/>
              <a:t>该情节将测试以下内容：</a:t>
            </a:r>
            <a:endParaRPr lang="en-US" altLang="zh-CN" sz="3300" dirty="0" smtClean="0"/>
          </a:p>
          <a:p>
            <a:pPr lvl="1"/>
            <a:r>
              <a:rPr lang="zh-CN" altLang="en-US" sz="3100" dirty="0"/>
              <a:t>（在租赁期）升级到</a:t>
            </a:r>
            <a:r>
              <a:rPr lang="en-US" altLang="zh-CN" sz="3100" dirty="0"/>
              <a:t>Preferred</a:t>
            </a:r>
            <a:r>
              <a:rPr lang="zh-CN" altLang="en-US" sz="3100" dirty="0"/>
              <a:t>等级</a:t>
            </a:r>
          </a:p>
          <a:p>
            <a:pPr lvl="1"/>
            <a:r>
              <a:rPr lang="zh-CN" altLang="en-US" sz="3100" dirty="0"/>
              <a:t>延长租赁</a:t>
            </a:r>
          </a:p>
          <a:p>
            <a:pPr lvl="1"/>
            <a:r>
              <a:rPr lang="zh-CN" altLang="en-US" sz="3100" dirty="0"/>
              <a:t>被盗申报</a:t>
            </a:r>
          </a:p>
          <a:p>
            <a:pPr lvl="1"/>
            <a:r>
              <a:rPr lang="zh-CN" altLang="en-US" sz="3100" dirty="0"/>
              <a:t>车辆更换</a:t>
            </a:r>
          </a:p>
          <a:p>
            <a:pPr lvl="1"/>
            <a:r>
              <a:rPr lang="zh-CN" altLang="en-US" sz="3100" dirty="0"/>
              <a:t>取消车辆更换</a:t>
            </a:r>
          </a:p>
          <a:p>
            <a:pPr lvl="1"/>
            <a:r>
              <a:rPr lang="zh-CN" altLang="en-US" sz="3100" dirty="0"/>
              <a:t>取消被盗申报</a:t>
            </a:r>
          </a:p>
          <a:p>
            <a:pPr lvl="1"/>
            <a:r>
              <a:rPr lang="zh-CN" altLang="en-US" sz="3100" dirty="0"/>
              <a:t>归还受损车辆</a:t>
            </a:r>
          </a:p>
          <a:p>
            <a:r>
              <a:rPr lang="zh-CN" altLang="en-US" sz="3400" dirty="0"/>
              <a:t>这是一个典型的系统级场景用例，用一个较长的流程覆盖了系统的多个</a:t>
            </a:r>
            <a:r>
              <a:rPr lang="zh-CN" altLang="en-US" sz="3400" dirty="0" smtClean="0"/>
              <a:t>功能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557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分析系统，确定系统的功能点，并拟定测试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设计一条或多条肥皂剧测试用例，以满足测试</a:t>
            </a:r>
            <a:r>
              <a:rPr lang="zh-CN" altLang="en-US" dirty="0" smtClean="0"/>
              <a:t>目标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如果发现新的测试目标，延展已有的测试用例或增加新测试用例，以确保测试</a:t>
            </a:r>
            <a:r>
              <a:rPr lang="zh-CN" altLang="en-US" dirty="0" smtClean="0"/>
              <a:t>覆盖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6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构造“肥皂剧”测试用例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66" y="571500"/>
            <a:ext cx="3403789" cy="59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“肥皂剧测试”</a:t>
            </a:r>
            <a:r>
              <a:rPr lang="zh-CN" altLang="en-US" dirty="0"/>
              <a:t>特征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要源于真实</a:t>
            </a:r>
            <a:r>
              <a:rPr lang="zh-CN" altLang="en-US" dirty="0" smtClean="0"/>
              <a:t>生活</a:t>
            </a:r>
            <a:endParaRPr lang="en-US" altLang="zh-CN" dirty="0" smtClean="0"/>
          </a:p>
          <a:p>
            <a:pPr lvl="1"/>
            <a:r>
              <a:rPr lang="zh-CN" altLang="en-US" dirty="0"/>
              <a:t>软件要能帮助客户解决实际问题，特别是复杂的现实世界中的困难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/>
              <a:t>夸张</a:t>
            </a:r>
            <a:endParaRPr lang="en-US" altLang="zh-CN" dirty="0"/>
          </a:p>
          <a:p>
            <a:pPr lvl="1"/>
            <a:r>
              <a:rPr lang="zh-CN" altLang="en-US" dirty="0"/>
              <a:t>肥皂剧测试用戏剧性的拷问软件，看它如何应对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2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1502</TotalTime>
  <Words>711</Words>
  <Application>Microsoft Office PowerPoint</Application>
  <PresentationFormat>宽屏</PresentationFormat>
  <Paragraphs>73</Paragraphs>
  <Slides>14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概述</vt:lpstr>
      <vt:lpstr>概述</vt:lpstr>
      <vt:lpstr>概述</vt:lpstr>
      <vt:lpstr>构造“肥皂剧”用例的步骤</vt:lpstr>
      <vt:lpstr>构造“肥皂剧”测试用例</vt:lpstr>
      <vt:lpstr> “肥皂剧测试”特征 </vt:lpstr>
      <vt:lpstr> “肥皂剧测试”特征 </vt:lpstr>
      <vt:lpstr>评价测试用例</vt:lpstr>
      <vt:lpstr>总结</vt:lpstr>
      <vt:lpstr>练习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64</cp:revision>
  <dcterms:created xsi:type="dcterms:W3CDTF">2018-07-18T03:20:47Z</dcterms:created>
  <dcterms:modified xsi:type="dcterms:W3CDTF">2019-08-25T09:59:31Z</dcterms:modified>
</cp:coreProperties>
</file>