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85" r:id="rId4"/>
    <p:sldId id="286" r:id="rId5"/>
    <p:sldId id="304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300" r:id="rId14"/>
    <p:sldId id="301" r:id="rId15"/>
    <p:sldId id="302" r:id="rId16"/>
    <p:sldId id="303" r:id="rId17"/>
    <p:sldId id="292" r:id="rId18"/>
    <p:sldId id="293" r:id="rId19"/>
    <p:sldId id="30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2.19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出租车测试法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长按对话内容弹出删除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点击删除菜单，对话记录被删除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318" y="1021381"/>
            <a:ext cx="3138311" cy="54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232400" cy="4930775"/>
          </a:xfrm>
        </p:spPr>
        <p:txBody>
          <a:bodyPr/>
          <a:lstStyle/>
          <a:p>
            <a:r>
              <a:rPr lang="zh-CN" altLang="en-US" dirty="0"/>
              <a:t>点击右上角垃圾桶按钮，弹出确认清空对话框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06" y="1162373"/>
            <a:ext cx="3123363" cy="54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画主干道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50" y="746987"/>
            <a:ext cx="9760439" cy="58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520" y="125750"/>
            <a:ext cx="10515600" cy="892175"/>
          </a:xfrm>
        </p:spPr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补充大路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1049957"/>
            <a:ext cx="11320903" cy="52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补充小路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2" y="881419"/>
            <a:ext cx="9592748" cy="5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转测试用例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按照以上所画路径做路径测试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）启动浏览器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点击麦克风按钮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点击按住说话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说话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对话翻译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“出租车”测试法定义</a:t>
            </a:r>
            <a:endParaRPr lang="en-US" altLang="zh-CN" dirty="0" smtClean="0"/>
          </a:p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：搜狗输入法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文字识别功能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b="0" dirty="0" smtClean="0"/>
              <a:t>Optical Character Recognition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39" y="1166653"/>
            <a:ext cx="6629511" cy="5491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493" y="1108739"/>
            <a:ext cx="5757513" cy="5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</a:t>
            </a:r>
            <a:r>
              <a:rPr lang="zh-CN" altLang="en-US" dirty="0"/>
              <a:t>搜狗输入法</a:t>
            </a:r>
            <a:r>
              <a:rPr lang="en-US" altLang="zh-CN" dirty="0"/>
              <a:t>OCR</a:t>
            </a:r>
            <a:r>
              <a:rPr lang="zh-CN" altLang="en-US" dirty="0"/>
              <a:t>文字识别功能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179" y="2014780"/>
            <a:ext cx="7848881" cy="19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微信中发送消息（文字、语音），撤回，返回首页等功能</a:t>
            </a:r>
            <a:endParaRPr lang="en-US" altLang="zh-CN" dirty="0" smtClean="0"/>
          </a:p>
          <a:p>
            <a:r>
              <a:rPr lang="zh-CN" altLang="en-US" smtClean="0"/>
              <a:t>手机浏览器搜索“河北师大”的流程，加返回首页，后退按钮 后的“出租车”测试法设计用例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“出租车测试法”应用场景</a:t>
            </a:r>
            <a:endParaRPr lang="en-US" altLang="zh-CN" dirty="0" smtClean="0"/>
          </a:p>
          <a:p>
            <a:r>
              <a:rPr lang="zh-CN" altLang="en-US" dirty="0" smtClean="0"/>
              <a:t>“出租车测试法”使用步骤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4821480" cy="4930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什么叫出租车测试法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人员需要像出租车司机一样熟悉到达指定位置的每条可能的路径</a:t>
            </a:r>
            <a:endParaRPr lang="en-US" altLang="zh-CN" dirty="0" smtClean="0"/>
          </a:p>
        </p:txBody>
      </p:sp>
      <p:pic>
        <p:nvPicPr>
          <p:cNvPr id="1026" name="Picture 2" descr="http://imgsrc.baidu.com/imgad/pic/item/3b87e950352ac65c3b3f794ef0f2b21193138ad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 bwMode="auto">
          <a:xfrm>
            <a:off x="5533487" y="1061996"/>
            <a:ext cx="6369211" cy="4114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150603" y="1751309"/>
            <a:ext cx="2512232" cy="277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该城市所有路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哪条路近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哪条堵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哪条可抄近路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出租车测试</a:t>
            </a:r>
            <a:r>
              <a:rPr lang="zh-CN" altLang="en-US" dirty="0" smtClean="0"/>
              <a:t>法适用场景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存在两个及两个以上界面切换、界面跳转的模块</a:t>
            </a:r>
            <a:endParaRPr lang="en-US" altLang="zh-CN" dirty="0" smtClean="0"/>
          </a:p>
          <a:p>
            <a:r>
              <a:rPr lang="zh-CN" altLang="en-US" dirty="0" smtClean="0"/>
              <a:t>存在较多操作路径，路径有不同岔道和回路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搜狗浏览器语音搜索、翻译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出租车测试法使用步骤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画出主干道：根据需求将</a:t>
            </a:r>
            <a:r>
              <a:rPr lang="zh-CN" altLang="en-US" dirty="0">
                <a:solidFill>
                  <a:srgbClr val="FF0000"/>
                </a:solidFill>
              </a:rPr>
              <a:t>功能主操作路径</a:t>
            </a:r>
            <a:r>
              <a:rPr lang="zh-CN" altLang="en-US" dirty="0"/>
              <a:t>画出来，完成路径图</a:t>
            </a:r>
            <a:r>
              <a:rPr lang="en-US" altLang="zh-CN" dirty="0" smtClean="0"/>
              <a:t>A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补充大路：在路径图</a:t>
            </a:r>
            <a:r>
              <a:rPr lang="en-US" altLang="zh-CN" dirty="0"/>
              <a:t>A</a:t>
            </a:r>
            <a:r>
              <a:rPr lang="zh-CN" altLang="en-US" dirty="0"/>
              <a:t>基础上，将非主</a:t>
            </a:r>
            <a:r>
              <a:rPr lang="zh-CN" altLang="en-US" dirty="0" smtClean="0"/>
              <a:t>路径（</a:t>
            </a:r>
            <a:r>
              <a:rPr lang="zh-CN" altLang="en-US" dirty="0" smtClean="0">
                <a:solidFill>
                  <a:srgbClr val="FF0000"/>
                </a:solidFill>
              </a:rPr>
              <a:t>主功能衍生出的附加功能</a:t>
            </a:r>
            <a:r>
              <a:rPr lang="zh-CN" altLang="en-US" dirty="0" smtClean="0"/>
              <a:t>）的</a:t>
            </a:r>
            <a:r>
              <a:rPr lang="zh-CN" altLang="en-US" dirty="0"/>
              <a:t>操作路径补充进来，完成路径图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补充小路：</a:t>
            </a:r>
            <a:r>
              <a:rPr lang="zh-CN" altLang="en-US" dirty="0" smtClean="0">
                <a:solidFill>
                  <a:srgbClr val="FF0000"/>
                </a:solidFill>
              </a:rPr>
              <a:t>考虑</a:t>
            </a:r>
            <a:r>
              <a:rPr lang="en-US" altLang="zh-CN" dirty="0" smtClean="0">
                <a:solidFill>
                  <a:srgbClr val="FF0000"/>
                </a:solidFill>
              </a:rPr>
              <a:t>"Home"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Back</a:t>
            </a:r>
            <a:r>
              <a:rPr lang="zh-CN" altLang="en-US" dirty="0">
                <a:solidFill>
                  <a:srgbClr val="FF0000"/>
                </a:solidFill>
              </a:rPr>
              <a:t>键等潜在的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在路径图上标记序号或文字说明，便于理解</a:t>
            </a:r>
            <a:r>
              <a:rPr lang="zh-CN" altLang="en-US" dirty="0" smtClean="0"/>
              <a:t>记忆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开始</a:t>
            </a:r>
            <a:r>
              <a:rPr lang="zh-CN" altLang="en-US" dirty="0" smtClean="0"/>
              <a:t>遍历</a:t>
            </a:r>
            <a:r>
              <a:rPr lang="zh-CN" altLang="en-US" dirty="0"/>
              <a:t>：逐个将能够遍历到的</a:t>
            </a:r>
            <a:r>
              <a:rPr lang="zh-CN" altLang="en-US" dirty="0" smtClean="0"/>
              <a:t>路径设计成一条测试用例，各执行一</a:t>
            </a:r>
            <a:r>
              <a:rPr lang="zh-CN" altLang="en-US" dirty="0"/>
              <a:t>遍</a:t>
            </a:r>
            <a:r>
              <a:rPr lang="zh-CN" altLang="en-US" dirty="0" smtClean="0"/>
              <a:t>，以</a:t>
            </a:r>
            <a:r>
              <a:rPr lang="zh-CN" altLang="en-US" dirty="0"/>
              <a:t>验证路径</a:t>
            </a:r>
            <a:r>
              <a:rPr lang="zh-CN" altLang="en-US" dirty="0" smtClean="0"/>
              <a:t>通畅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0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实例：搜狗浏览器语音识别翻译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打开搜狗浏览器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39" y="1076302"/>
            <a:ext cx="3249961" cy="57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点击搜索框右侧的麦克风按钮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35" y="1146958"/>
            <a:ext cx="3094356" cy="54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点击右下角的对话翻译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85" y="1053885"/>
            <a:ext cx="3169510" cy="5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"</a:t>
            </a:r>
            <a:r>
              <a:rPr lang="zh-CN" altLang="zh-CN" dirty="0"/>
              <a:t>按住说中文</a:t>
            </a:r>
            <a:r>
              <a:rPr lang="en-US" altLang="zh-CN" dirty="0"/>
              <a:t>"Button</a:t>
            </a:r>
            <a:r>
              <a:rPr lang="zh-CN" altLang="zh-CN" dirty="0" smtClean="0"/>
              <a:t>说话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说话完毕后显示上屏结果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11" y="876902"/>
            <a:ext cx="3282759" cy="58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1194</TotalTime>
  <Words>442</Words>
  <Application>Microsoft Office PowerPoint</Application>
  <PresentationFormat>宽屏</PresentationFormat>
  <Paragraphs>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楷体</vt:lpstr>
      <vt:lpstr>全新硬笔楷书简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出租车测试法适用场景</vt:lpstr>
      <vt:lpstr>出租车测试法使用步骤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搜狗浏览器语音识别翻译—画主干道</vt:lpstr>
      <vt:lpstr>搜狗浏览器语音识别翻译—补充大路</vt:lpstr>
      <vt:lpstr>搜狗浏览器语音识别翻译—补充小路</vt:lpstr>
      <vt:lpstr>搜狗浏览器语音识别翻译—转测试用例</vt:lpstr>
      <vt:lpstr>总结</vt:lpstr>
      <vt:lpstr>练习：搜狗输入法OCR文字识别功能 （Optical Character Recognition）</vt:lpstr>
      <vt:lpstr>练习：搜狗输入法OCR文字识别功能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96</cp:revision>
  <dcterms:created xsi:type="dcterms:W3CDTF">2018-07-18T03:20:47Z</dcterms:created>
  <dcterms:modified xsi:type="dcterms:W3CDTF">2019-08-25T09:59:44Z</dcterms:modified>
</cp:coreProperties>
</file>