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83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7282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smtClean="0"/>
              <a:t>2</a:t>
            </a:r>
            <a:r>
              <a:rPr lang="en-US" altLang="zh-CN" sz="3600" dirty="0" smtClean="0"/>
              <a:t>.4  </a:t>
            </a:r>
            <a:r>
              <a:rPr lang="zh-CN" altLang="en-US" sz="3600" dirty="0" smtClean="0"/>
              <a:t>利用面向技术的测试评价产品</a:t>
            </a:r>
            <a:r>
              <a:rPr lang="zh-CN" altLang="en-US" dirty="0" smtClean="0"/>
              <a:t>（第</a:t>
            </a:r>
            <a:r>
              <a:rPr lang="zh-CN" altLang="en-US" dirty="0"/>
              <a:t>四</a:t>
            </a:r>
            <a:r>
              <a:rPr lang="zh-CN" altLang="en-US" dirty="0" smtClean="0"/>
              <a:t>象限）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第四象限知识概述</a:t>
            </a:r>
            <a:endParaRPr lang="en-US" altLang="zh-CN" dirty="0" smtClean="0"/>
          </a:p>
          <a:p>
            <a:r>
              <a:rPr lang="zh-CN" altLang="en-US" dirty="0" smtClean="0"/>
              <a:t>非功能性测试相关知识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可维护、交互性、伸缩性、可靠性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第四象限概述</a:t>
            </a:r>
            <a:endParaRPr lang="en-US" altLang="zh-CN" dirty="0" smtClean="0"/>
          </a:p>
          <a:p>
            <a:r>
              <a:rPr lang="zh-CN" altLang="en-US" dirty="0" smtClean="0"/>
              <a:t>非功能性测试相关知识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第四象限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605446"/>
              </p:ext>
            </p:extLst>
          </p:nvPr>
        </p:nvGraphicFramePr>
        <p:xfrm>
          <a:off x="2921000" y="1254121"/>
          <a:ext cx="7086600" cy="492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2519277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功能测试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实例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用户故事测试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原型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仿真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探索测试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场景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可用性测试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用户验收测试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Alpha/beta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1802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单元测试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组件测试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性能和压力测试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安全性测试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“非功能性”测试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257300" y="825500"/>
            <a:ext cx="10718800" cy="5857220"/>
            <a:chOff x="1257300" y="825500"/>
            <a:chExt cx="10718800" cy="5857220"/>
          </a:xfrm>
        </p:grpSpPr>
        <p:sp>
          <p:nvSpPr>
            <p:cNvPr id="6" name="文本框 5"/>
            <p:cNvSpPr txBox="1"/>
            <p:nvPr/>
          </p:nvSpPr>
          <p:spPr>
            <a:xfrm>
              <a:off x="5994400" y="3479801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26200" y="3479801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Q3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981700" y="3860801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38900" y="3860801"/>
              <a:ext cx="584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Q4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65747" y="2908300"/>
              <a:ext cx="615553" cy="2565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支持团队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87347" y="2641600"/>
              <a:ext cx="615553" cy="2565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评价产品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26100" y="825500"/>
              <a:ext cx="271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面向业务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80100" y="6159500"/>
              <a:ext cx="271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面向技术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云形 13"/>
            <p:cNvSpPr/>
            <p:nvPr/>
          </p:nvSpPr>
          <p:spPr>
            <a:xfrm>
              <a:off x="1498600" y="9652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自动和手动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云形 14"/>
            <p:cNvSpPr/>
            <p:nvPr/>
          </p:nvSpPr>
          <p:spPr>
            <a:xfrm>
              <a:off x="8521700" y="9525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手动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云形 15"/>
            <p:cNvSpPr/>
            <p:nvPr/>
          </p:nvSpPr>
          <p:spPr>
            <a:xfrm>
              <a:off x="1257300" y="57150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云形 16"/>
            <p:cNvSpPr/>
            <p:nvPr/>
          </p:nvSpPr>
          <p:spPr>
            <a:xfrm>
              <a:off x="8813800" y="57277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工具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第四象限概述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用户评判产品的面向技术测试主要关注什么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非功能性需求而不是功能性需求</a:t>
            </a:r>
            <a:endParaRPr lang="en-US" altLang="zh-CN" dirty="0" smtClean="0"/>
          </a:p>
          <a:p>
            <a:r>
              <a:rPr lang="zh-CN" altLang="en-US" dirty="0" smtClean="0"/>
              <a:t>非功能需求包括什么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配置、安全、性能、内存管理、可靠性、交互性以及伸缩性、恢复、数据转换等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98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“非功能性”测试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可维护性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敏捷团队经常使用结对编程、代码审查保证代码的可维护性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命名规范</a:t>
            </a:r>
            <a:endParaRPr lang="en-US" altLang="zh-CN" dirty="0" smtClean="0"/>
          </a:p>
          <a:p>
            <a:r>
              <a:rPr lang="zh-CN" altLang="en-US" dirty="0" smtClean="0"/>
              <a:t>为什么要求可维护性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多人共享代码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更好的支持迭代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7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“非功能性”测试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交互性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不同系统和组织协同工作与分享信息的能力</a:t>
            </a:r>
            <a:endParaRPr lang="en-US" altLang="zh-CN" dirty="0" smtClean="0"/>
          </a:p>
          <a:p>
            <a:r>
              <a:rPr lang="zh-CN" altLang="en-US" dirty="0" smtClean="0"/>
              <a:t>交互性检查什么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个或多</a:t>
            </a:r>
            <a:r>
              <a:rPr lang="zh-CN" altLang="en-US" smtClean="0"/>
              <a:t>个</a:t>
            </a:r>
            <a:r>
              <a:rPr lang="zh-CN" altLang="en-US" smtClean="0"/>
              <a:t>通信之间</a:t>
            </a:r>
            <a:r>
              <a:rPr lang="zh-CN" altLang="en-US" dirty="0" smtClean="0"/>
              <a:t>端到端的功能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2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“非功能性”测试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可靠性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指系统在常规与意外环境下执行和保持其功能的能力</a:t>
            </a:r>
            <a:endParaRPr lang="en-US" altLang="zh-CN" dirty="0" smtClean="0"/>
          </a:p>
          <a:p>
            <a:r>
              <a:rPr lang="zh-CN" altLang="en-US" dirty="0" smtClean="0"/>
              <a:t>可靠性考虑哪些方面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系统多久会崩溃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初始操作和首次失败之间的平均时间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系统支持多少用户在线并发操作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50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“非功能性”测试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可伸缩性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验证应用在多用户访问的情况下是否依旧可靠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53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测试象限总结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599018"/>
              </p:ext>
            </p:extLst>
          </p:nvPr>
        </p:nvGraphicFramePr>
        <p:xfrm>
          <a:off x="2921000" y="1254121"/>
          <a:ext cx="7086600" cy="492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2519277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功能测试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实例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用户故事测试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原型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仿真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探索测试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场景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可用性测试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用户验收测试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Alpha/beta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1802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单元测试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组件测试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性能和压力测试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安全性测试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“非功能性”测试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257300" y="825500"/>
            <a:ext cx="10718800" cy="5857220"/>
            <a:chOff x="1257300" y="825500"/>
            <a:chExt cx="10718800" cy="5857220"/>
          </a:xfrm>
        </p:grpSpPr>
        <p:sp>
          <p:nvSpPr>
            <p:cNvPr id="6" name="文本框 5"/>
            <p:cNvSpPr txBox="1"/>
            <p:nvPr/>
          </p:nvSpPr>
          <p:spPr>
            <a:xfrm>
              <a:off x="5994400" y="3479801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26200" y="3479801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Q3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981700" y="3860801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38900" y="3860801"/>
              <a:ext cx="584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Q4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65747" y="2908300"/>
              <a:ext cx="615553" cy="2565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支持团队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87347" y="2641600"/>
              <a:ext cx="615553" cy="2565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评价产品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26100" y="825500"/>
              <a:ext cx="271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面向业务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80100" y="6159500"/>
              <a:ext cx="271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面向技术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云形 13"/>
            <p:cNvSpPr/>
            <p:nvPr/>
          </p:nvSpPr>
          <p:spPr>
            <a:xfrm>
              <a:off x="1498600" y="9652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自动和手动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云形 14"/>
            <p:cNvSpPr/>
            <p:nvPr/>
          </p:nvSpPr>
          <p:spPr>
            <a:xfrm>
              <a:off x="8521700" y="9525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手动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云形 15"/>
            <p:cNvSpPr/>
            <p:nvPr/>
          </p:nvSpPr>
          <p:spPr>
            <a:xfrm>
              <a:off x="1257300" y="57150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云形 16"/>
            <p:cNvSpPr/>
            <p:nvPr/>
          </p:nvSpPr>
          <p:spPr>
            <a:xfrm>
              <a:off x="8813800" y="57277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工具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12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672</TotalTime>
  <Words>294</Words>
  <Application>Microsoft Office PowerPoint</Application>
  <PresentationFormat>宽屏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第四象限</vt:lpstr>
      <vt:lpstr>第四象限概述</vt:lpstr>
      <vt:lpstr>“非功能性”测试</vt:lpstr>
      <vt:lpstr>“非功能性”测试</vt:lpstr>
      <vt:lpstr>“非功能性”测试</vt:lpstr>
      <vt:lpstr>“非功能性”测试</vt:lpstr>
      <vt:lpstr>测试象限总结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63</cp:revision>
  <dcterms:created xsi:type="dcterms:W3CDTF">2018-07-18T03:20:47Z</dcterms:created>
  <dcterms:modified xsi:type="dcterms:W3CDTF">2018-10-09T21:36:03Z</dcterms:modified>
</cp:coreProperties>
</file>