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84" r:id="rId4"/>
    <p:sldId id="282" r:id="rId5"/>
    <p:sldId id="290" r:id="rId6"/>
    <p:sldId id="285" r:id="rId7"/>
    <p:sldId id="286" r:id="rId8"/>
    <p:sldId id="296" r:id="rId9"/>
    <p:sldId id="291" r:id="rId10"/>
    <p:sldId id="28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7558" autoAdjust="0"/>
  </p:normalViewPr>
  <p:slideViewPr>
    <p:cSldViewPr snapToGrid="0">
      <p:cViewPr varScale="1">
        <p:scale>
          <a:sx n="75" d="100"/>
          <a:sy n="75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0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1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5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IIS     https://www.jb51.net/article/29787.htm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2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1.php.ra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3.5 Web</a:t>
            </a:r>
            <a:r>
              <a:rPr lang="zh-CN" altLang="en-US" sz="3600" dirty="0" smtClean="0"/>
              <a:t>安全测试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文件上传漏洞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什么是文件上传漏洞</a:t>
            </a:r>
            <a:endParaRPr lang="en-US" altLang="zh-CN" dirty="0"/>
          </a:p>
          <a:p>
            <a:r>
              <a:rPr lang="zh-CN" altLang="en-US" dirty="0"/>
              <a:t>文件上传漏洞解析</a:t>
            </a:r>
            <a:endParaRPr lang="en-US" altLang="zh-CN" dirty="0"/>
          </a:p>
          <a:p>
            <a:r>
              <a:rPr lang="zh-CN" altLang="en-US" dirty="0"/>
              <a:t>文件上传漏洞预防</a:t>
            </a:r>
            <a:r>
              <a:rPr lang="en-US" altLang="zh-CN"/>
              <a:t>	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什么是文件上传漏洞</a:t>
            </a:r>
            <a:endParaRPr lang="en-US" altLang="zh-CN" dirty="0" smtClean="0"/>
          </a:p>
          <a:p>
            <a:r>
              <a:rPr lang="zh-CN" altLang="en-US" dirty="0" smtClean="0"/>
              <a:t>文件上传漏洞解析</a:t>
            </a:r>
            <a:endParaRPr lang="en-US" altLang="zh-CN" dirty="0" smtClean="0"/>
          </a:p>
          <a:p>
            <a:r>
              <a:rPr lang="zh-CN" altLang="en-US" dirty="0" smtClean="0"/>
              <a:t>文件上传漏洞预防</a:t>
            </a: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应用程序通常会有文件上传功能</a:t>
            </a:r>
            <a:endParaRPr lang="en-US" altLang="zh-CN" dirty="0" smtClean="0"/>
          </a:p>
          <a:p>
            <a:r>
              <a:rPr lang="zh-CN" altLang="en-US" dirty="0" smtClean="0"/>
              <a:t>解析漏洞</a:t>
            </a:r>
            <a:endParaRPr lang="en-US" altLang="zh-CN" dirty="0" smtClean="0"/>
          </a:p>
          <a:p>
            <a:pPr lvl="1"/>
            <a:r>
              <a:rPr lang="zh-CN" altLang="en-US" dirty="0"/>
              <a:t>攻击</a:t>
            </a:r>
            <a:r>
              <a:rPr lang="zh-CN" altLang="en-US" dirty="0" smtClean="0"/>
              <a:t>者在利用上传漏洞时，通常会与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容器的解析漏洞配合在一起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IIS</a:t>
            </a:r>
            <a:r>
              <a:rPr lang="zh-CN" altLang="en-US" dirty="0" smtClean="0"/>
              <a:t>解析文件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根目录建立文件夹</a:t>
            </a:r>
            <a:r>
              <a:rPr lang="en-US" altLang="zh-CN" dirty="0" smtClean="0"/>
              <a:t>parsing.asp</a:t>
            </a:r>
          </a:p>
          <a:p>
            <a:pPr lvl="1"/>
            <a:r>
              <a:rPr lang="zh-CN" altLang="en-US" dirty="0" smtClean="0"/>
              <a:t>在该文件夹内创建文本文档</a:t>
            </a:r>
            <a:r>
              <a:rPr lang="en-US" altLang="zh-CN" dirty="0" smtClean="0"/>
              <a:t>test.txt</a:t>
            </a:r>
          </a:p>
          <a:p>
            <a:pPr lvl="1"/>
            <a:r>
              <a:rPr lang="zh-CN" altLang="en-US" dirty="0" smtClean="0"/>
              <a:t>在文本文档上</a:t>
            </a:r>
            <a:r>
              <a:rPr lang="zh-CN" altLang="en-US" dirty="0"/>
              <a:t>写</a:t>
            </a:r>
            <a:r>
              <a:rPr lang="zh-CN" altLang="en-US" dirty="0" smtClean="0"/>
              <a:t>如下内容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&lt;%=Now()%&gt;</a:t>
            </a:r>
          </a:p>
          <a:p>
            <a:pPr marL="914400" lvl="2" indent="0">
              <a:buNone/>
            </a:pPr>
            <a:r>
              <a:rPr lang="zh-CN" altLang="en-US" dirty="0" smtClean="0">
                <a:sym typeface="+mn-ea"/>
              </a:rPr>
              <a:t>访问</a:t>
            </a:r>
            <a:r>
              <a:rPr lang="en-US" altLang="zh-CN" dirty="0">
                <a:sym typeface="+mn-ea"/>
              </a:rPr>
              <a:t>http://localhost/parsing.asp/test.txt</a:t>
            </a:r>
          </a:p>
          <a:p>
            <a:pPr marL="914400" lvl="2" indent="0">
              <a:buNone/>
            </a:pPr>
            <a:r>
              <a:rPr lang="zh-CN" altLang="en-US" dirty="0">
                <a:sym typeface="+mn-ea"/>
              </a:rPr>
              <a:t>原因：</a:t>
            </a:r>
            <a:r>
              <a:rPr lang="en-US" altLang="zh-CN" dirty="0">
                <a:sym typeface="+mn-ea"/>
              </a:rPr>
              <a:t>IIS</a:t>
            </a:r>
            <a:r>
              <a:rPr lang="zh-CN" altLang="en-US" dirty="0">
                <a:sym typeface="+mn-ea"/>
              </a:rPr>
              <a:t>不解析</a:t>
            </a:r>
            <a:r>
              <a:rPr lang="en-US" altLang="zh-CN" dirty="0">
                <a:sym typeface="+mn-ea"/>
              </a:rPr>
              <a:t>.txt</a:t>
            </a:r>
            <a:r>
              <a:rPr lang="zh-CN" altLang="en-US" dirty="0">
                <a:sym typeface="+mn-ea"/>
              </a:rPr>
              <a:t>文件，应该直接显示内容，而在</a:t>
            </a:r>
            <a:r>
              <a:rPr lang="en-US" altLang="zh-CN" dirty="0">
                <a:sym typeface="+mn-ea"/>
              </a:rPr>
              <a:t>parsing.asp</a:t>
            </a:r>
            <a:r>
              <a:rPr lang="zh-CN" altLang="en-US" dirty="0">
                <a:sym typeface="+mn-ea"/>
              </a:rPr>
              <a:t>中却被当做</a:t>
            </a:r>
            <a:r>
              <a:rPr lang="en-US" altLang="zh-CN" dirty="0">
                <a:sym typeface="+mn-ea"/>
              </a:rPr>
              <a:t>ASP</a:t>
            </a:r>
            <a:r>
              <a:rPr lang="zh-CN" altLang="en-US" dirty="0">
                <a:sym typeface="+mn-ea"/>
              </a:rPr>
              <a:t>脚本执行</a:t>
            </a:r>
            <a:endParaRPr lang="en-US" altLang="zh-CN" dirty="0">
              <a:sym typeface="+mn-ea"/>
            </a:endParaRPr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解析漏洞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解析漏洞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zh-CN" altLang="en-US" sz="2790" dirty="0" smtClean="0">
                <a:sym typeface="+mn-ea"/>
              </a:rPr>
              <a:t>当文件为文件名为*</a:t>
            </a:r>
            <a:r>
              <a:rPr lang="en-US" altLang="zh-CN" sz="2790" dirty="0" smtClean="0">
                <a:sym typeface="+mn-ea"/>
              </a:rPr>
              <a:t>.asp;1.jpg</a:t>
            </a:r>
            <a:endParaRPr lang="zh-CN" altLang="en-US" sz="2790" dirty="0" smtClean="0"/>
          </a:p>
          <a:p>
            <a:pPr marL="914400" lvl="2" indent="0">
              <a:buNone/>
            </a:pPr>
            <a:r>
              <a:rPr lang="zh-CN" altLang="en-US" sz="2790" dirty="0" smtClean="0">
                <a:sym typeface="+mn-ea"/>
              </a:rPr>
              <a:t>访问</a:t>
            </a:r>
            <a:r>
              <a:rPr lang="en-US" altLang="zh-CN" sz="2790" dirty="0">
                <a:sym typeface="+mn-ea"/>
              </a:rPr>
              <a:t>http://localhost/test.asp;1.jpg</a:t>
            </a:r>
          </a:p>
          <a:p>
            <a:pPr marL="914400" lvl="2" indent="0">
              <a:buNone/>
            </a:pPr>
            <a:r>
              <a:rPr lang="zh-CN" altLang="en-US" sz="2790" dirty="0">
                <a:sym typeface="+mn-ea"/>
              </a:rPr>
              <a:t>原因：当做</a:t>
            </a:r>
            <a:r>
              <a:rPr lang="en-US" altLang="zh-CN" sz="2790" dirty="0">
                <a:sym typeface="+mn-ea"/>
              </a:rPr>
              <a:t>.asp</a:t>
            </a:r>
            <a:r>
              <a:rPr lang="zh-CN" altLang="en-US" sz="2790" dirty="0">
                <a:sym typeface="+mn-ea"/>
              </a:rPr>
              <a:t>文件被解析</a:t>
            </a:r>
            <a:r>
              <a:rPr lang="en-US" altLang="zh-CN" sz="2790" dirty="0" smtClean="0">
                <a:sym typeface="+mn-ea"/>
              </a:rPr>
              <a:t/>
            </a:r>
            <a:br>
              <a:rPr lang="en-US" altLang="zh-CN" sz="2790" dirty="0" smtClean="0">
                <a:sym typeface="+mn-ea"/>
              </a:rPr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53" y="3416489"/>
            <a:ext cx="3933333" cy="15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认识解析漏洞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解析漏洞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新建文本文件，写如下内容</a:t>
            </a:r>
            <a:endParaRPr lang="en-US" altLang="zh-CN" dirty="0" smtClean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phpinfo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  <a:p>
            <a:pPr lvl="1"/>
            <a:r>
              <a:rPr lang="zh-CN" altLang="en-US" dirty="0"/>
              <a:t>保存文件为</a:t>
            </a:r>
            <a:r>
              <a:rPr lang="en-US" altLang="zh-CN" dirty="0" smtClean="0"/>
              <a:t>1.php.rar</a:t>
            </a:r>
          </a:p>
          <a:p>
            <a:pPr lvl="1"/>
            <a:r>
              <a:rPr lang="zh-CN" altLang="en-US" dirty="0" smtClean="0"/>
              <a:t>浏览器地址栏输入 </a:t>
            </a:r>
            <a:r>
              <a:rPr lang="en-US" altLang="zh-CN" dirty="0" smtClean="0">
                <a:hlinkClick r:id="rId3"/>
              </a:rPr>
              <a:t>http://localhost/1.php.rar</a:t>
            </a:r>
            <a:r>
              <a:rPr lang="zh-CN" altLang="en-US" dirty="0" smtClean="0"/>
              <a:t>，正常应该提示文件下载框，但此时显示</a:t>
            </a:r>
            <a:r>
              <a:rPr lang="en-US" altLang="zh-CN" dirty="0" err="1" smtClean="0"/>
              <a:t>phpinfo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的内容</a:t>
            </a:r>
            <a:endParaRPr lang="en-US" altLang="zh-CN" dirty="0"/>
          </a:p>
          <a:p>
            <a:pPr lvl="1"/>
            <a:r>
              <a:rPr lang="en-US" altLang="zh-CN" dirty="0"/>
              <a:t>Apache</a:t>
            </a:r>
            <a:r>
              <a:rPr lang="zh-CN" altLang="en-US" dirty="0"/>
              <a:t>解析文件时，当碰到不认识的扩展名时，将会从后向前解析直到碰到认识的扩展名为止，如果都不认识，则会暴露其源代码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绕过上传漏洞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防止上传漏洞两种策略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客户端检测：客户端使用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检测，在文件未上传时，就对文件进行验证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服务器端检测：检测文件扩展名是否合法，检测文件中是否嵌入恶意代码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文件上传漏洞预防</a:t>
            </a:r>
            <a:r>
              <a:rPr lang="en-US" altLang="zh-CN">
                <a:sym typeface="+mn-ea"/>
              </a:rPr>
              <a:t>	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白名单与黑名单过滤</a:t>
            </a:r>
          </a:p>
          <a:p>
            <a:r>
              <a:rPr lang="en-US" altLang="zh-CN"/>
              <a:t>MIME</a:t>
            </a:r>
            <a:r>
              <a:rPr lang="zh-CN" altLang="en-US"/>
              <a:t>（</a:t>
            </a:r>
            <a:r>
              <a:rPr lang="en-US" altLang="zh-CN"/>
              <a:t>MultiPupose Internet Mail Extensions</a:t>
            </a:r>
            <a:r>
              <a:rPr lang="zh-CN" altLang="en-US"/>
              <a:t>）验证（用来设定某种扩展名文件的打开方式）类型验证</a:t>
            </a:r>
          </a:p>
          <a:p>
            <a:pPr lvl="1"/>
            <a:r>
              <a:rPr lang="en-US" altLang="zh-CN"/>
              <a:t>CSS</a:t>
            </a:r>
            <a:r>
              <a:rPr lang="zh-CN" altLang="en-US"/>
              <a:t>文件</a:t>
            </a:r>
            <a:r>
              <a:rPr lang="en-US" altLang="zh-CN"/>
              <a:t>MIME</a:t>
            </a:r>
            <a:r>
              <a:rPr lang="zh-CN" altLang="en-US"/>
              <a:t>类型为</a:t>
            </a:r>
            <a:r>
              <a:rPr lang="en-US" altLang="zh-CN"/>
              <a:t>text/css</a:t>
            </a:r>
          </a:p>
          <a:p>
            <a:pPr lvl="1"/>
            <a:r>
              <a:rPr lang="en-US" altLang="zh-CN"/>
              <a:t>gif</a:t>
            </a:r>
            <a:r>
              <a:rPr lang="zh-CN" altLang="en-US"/>
              <a:t>图片</a:t>
            </a:r>
            <a:r>
              <a:rPr lang="en-US" altLang="zh-CN"/>
              <a:t>MIME</a:t>
            </a:r>
            <a:r>
              <a:rPr lang="zh-CN" altLang="en-US"/>
              <a:t>类型为</a:t>
            </a:r>
            <a:r>
              <a:rPr lang="en-US" altLang="zh-CN"/>
              <a:t>text/gif</a:t>
            </a:r>
          </a:p>
          <a:p>
            <a:pPr lvl="0"/>
            <a:r>
              <a:rPr lang="zh-CN" altLang="en-US"/>
              <a:t>目录验证</a:t>
            </a:r>
          </a:p>
          <a:p>
            <a:pPr lvl="1"/>
            <a:r>
              <a:rPr lang="zh-CN" altLang="en-US"/>
              <a:t>接收文件后，对目录进行判断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如何检验有没有解析漏洞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上传要求（正确的）的文件类型</a:t>
            </a:r>
          </a:p>
          <a:p>
            <a:r>
              <a:rPr lang="zh-CN" altLang="en-US"/>
              <a:t>上传带有脚本的伪造成 </a:t>
            </a:r>
            <a:r>
              <a:rPr lang="en-US" altLang="zh-CN"/>
              <a:t>txt,jpg </a:t>
            </a:r>
            <a:r>
              <a:rPr lang="zh-CN" altLang="en-US"/>
              <a:t>文件上传验证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56</TotalTime>
  <Words>306</Words>
  <Application>Microsoft Office PowerPoint</Application>
  <PresentationFormat>宽屏</PresentationFormat>
  <Paragraphs>53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楷体</vt:lpstr>
      <vt:lpstr>宋体</vt:lpstr>
      <vt:lpstr>Arial</vt:lpstr>
      <vt:lpstr>Calibri</vt:lpstr>
      <vt:lpstr>Consolas</vt:lpstr>
      <vt:lpstr>Times New Roman</vt:lpstr>
      <vt:lpstr>Wingdings</vt:lpstr>
      <vt:lpstr>Office 主题</vt:lpstr>
      <vt:lpstr>Web 系统测试</vt:lpstr>
      <vt:lpstr>目 录</vt:lpstr>
      <vt:lpstr>概述</vt:lpstr>
      <vt:lpstr>Web解析漏洞</vt:lpstr>
      <vt:lpstr>Web解析漏洞</vt:lpstr>
      <vt:lpstr>认识解析漏洞</vt:lpstr>
      <vt:lpstr>绕过上传漏洞</vt:lpstr>
      <vt:lpstr>文件上传漏洞预防 </vt:lpstr>
      <vt:lpstr>如何检验有没有解析漏洞</vt:lpstr>
      <vt:lpstr>总结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66</cp:revision>
  <dcterms:created xsi:type="dcterms:W3CDTF">2018-07-18T03:20:00Z</dcterms:created>
  <dcterms:modified xsi:type="dcterms:W3CDTF">2018-12-17T22:03:36Z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