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82" r:id="rId4"/>
    <p:sldId id="283" r:id="rId5"/>
    <p:sldId id="284" r:id="rId6"/>
    <p:sldId id="285" r:id="rId7"/>
    <p:sldId id="2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68118" autoAdjust="0"/>
  </p:normalViewPr>
  <p:slideViewPr>
    <p:cSldViewPr snapToGrid="0">
      <p:cViewPr varScale="1">
        <p:scale>
          <a:sx n="58" d="100"/>
          <a:sy n="58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59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年是闰年，这一年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日是该年的第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天。在那天，微软所有第一代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播放器都发生了死机而且无法恢复。原因是在一个循环中出现了边界出错（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off-by-one error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）的软件错误。该循环只处理了一年有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天的情况，结果是该循环永远不会终止，而这样的无限循环就会导致软件死机。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这段代码去的时钟信息并计算出年份，然后从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开始倒数直到能确定月份和日期。问题是当天数为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时，该数字太大而且不会变小，以至于无法从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循环中跳出来（也就是说循环无法结束，因此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进入一个无限循环的状态）。因为这段脚本在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的开机代码中，所以一旦启动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，它就开始执行，解决这个问题的办法就是在来年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日使用新的时钟值来恢复设备。因此，修复办法就是在新年来临之前把电池卸掉！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1.8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dirty="0" smtClean="0"/>
              <a:t>深夜</a:t>
            </a:r>
            <a:r>
              <a:rPr lang="zh-CN" altLang="en-US" sz="3600" dirty="0" smtClean="0"/>
              <a:t>测试法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深夜测试法概述</a:t>
            </a:r>
            <a:endParaRPr lang="en-US" altLang="zh-CN" dirty="0" smtClean="0"/>
          </a:p>
          <a:p>
            <a:r>
              <a:rPr lang="zh-CN" altLang="en-US" dirty="0" smtClean="0"/>
              <a:t>深夜测试法怎样做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深夜测试法（</a:t>
            </a:r>
            <a:r>
              <a:rPr lang="en-US" altLang="zh-CN" smtClean="0"/>
              <a:t>After-Hours tour</a:t>
            </a:r>
            <a:r>
              <a:rPr lang="zh-CN" altLang="en-US" smtClean="0"/>
              <a:t>）概述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营业时间之后，软件中执行卖点特性的代码可能不运行了，但还有其他应用程序在工作。它们执行各种</a:t>
            </a:r>
            <a:r>
              <a:rPr lang="zh-CN" altLang="en-US" dirty="0" smtClean="0">
                <a:solidFill>
                  <a:srgbClr val="FF0000"/>
                </a:solidFill>
              </a:rPr>
              <a:t>维护任务</a:t>
            </a:r>
            <a:r>
              <a:rPr lang="zh-CN" altLang="en-US" dirty="0" smtClean="0"/>
              <a:t>，将</a:t>
            </a:r>
            <a:r>
              <a:rPr lang="zh-CN" altLang="en-US" dirty="0" smtClean="0">
                <a:solidFill>
                  <a:srgbClr val="FF0000"/>
                </a:solidFill>
              </a:rPr>
              <a:t>数据归档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备份文件</a:t>
            </a:r>
            <a:r>
              <a:rPr lang="zh-CN" altLang="en-US" dirty="0" smtClean="0"/>
              <a:t>，等等。有时，应用程序自动做这些事情</a:t>
            </a:r>
            <a:r>
              <a:rPr lang="zh-CN" altLang="en-US" dirty="0"/>
              <a:t>；</a:t>
            </a:r>
            <a:r>
              <a:rPr lang="zh-CN" altLang="en-US" dirty="0" smtClean="0"/>
              <a:t>有时，测试人员可以强制它去做。深夜测试法就是提醒我们应该要去测试这些事情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深夜测试法的变种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清晨测试法（</a:t>
            </a:r>
            <a:r>
              <a:rPr lang="en-US" altLang="zh-CN" dirty="0" smtClean="0"/>
              <a:t>Morning-Commute tour</a:t>
            </a:r>
            <a:r>
              <a:rPr lang="zh-CN" altLang="en-US" dirty="0" smtClean="0"/>
              <a:t>）目的是测试软件的启动过程和脚本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53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深夜测试法举例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5854700" cy="5603876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year = ORIGINYEAR; /* = 1980*/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while (days &gt; 365)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if </a:t>
            </a:r>
            <a:r>
              <a:rPr lang="en-US" altLang="zh-CN" dirty="0"/>
              <a:t>(</a:t>
            </a:r>
            <a:r>
              <a:rPr lang="en-US" altLang="zh-CN" dirty="0" err="1"/>
              <a:t>IsLeapYear</a:t>
            </a:r>
            <a:r>
              <a:rPr lang="en-US" altLang="zh-CN" dirty="0"/>
              <a:t>(year))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if </a:t>
            </a:r>
            <a:r>
              <a:rPr lang="en-US" altLang="zh-CN" dirty="0"/>
              <a:t>(days &gt; 366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	{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		</a:t>
            </a:r>
            <a:r>
              <a:rPr lang="en-US" altLang="zh-CN" dirty="0"/>
              <a:t>days -=366;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035800" y="1012824"/>
            <a:ext cx="3975100" cy="5603876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sz="2800" dirty="0" smtClean="0"/>
              <a:t>year </a:t>
            </a:r>
            <a:r>
              <a:rPr lang="en-US" altLang="zh-CN" sz="2800" dirty="0"/>
              <a:t>+= 1;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}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else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 dirty="0"/>
              <a:t>{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2800" dirty="0"/>
              <a:t>days = 365;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2800" dirty="0"/>
              <a:t>year += 1;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16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深夜测试法举例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服务器维护</a:t>
            </a:r>
            <a:endParaRPr lang="en-US" altLang="zh-CN" dirty="0" smtClean="0"/>
          </a:p>
          <a:p>
            <a:r>
              <a:rPr lang="zh-CN" altLang="en-US" dirty="0" smtClean="0"/>
              <a:t>数据库备份等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52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799</TotalTime>
  <Words>354</Words>
  <Application>Microsoft Office PowerPoint</Application>
  <PresentationFormat>宽屏</PresentationFormat>
  <Paragraphs>36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深夜测试法（After-Hours tour）概述</vt:lpstr>
      <vt:lpstr>深夜测试法的变种</vt:lpstr>
      <vt:lpstr>深夜测试法举例</vt:lpstr>
      <vt:lpstr>深夜测试法举例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59</cp:revision>
  <dcterms:created xsi:type="dcterms:W3CDTF">2018-07-18T03:20:47Z</dcterms:created>
  <dcterms:modified xsi:type="dcterms:W3CDTF">2018-09-25T21:28:53Z</dcterms:modified>
</cp:coreProperties>
</file>