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82" r:id="rId4"/>
    <p:sldId id="283" r:id="rId5"/>
    <p:sldId id="284" r:id="rId6"/>
    <p:sldId id="285" r:id="rId7"/>
    <p:sldId id="286" r:id="rId8"/>
    <p:sldId id="287" r:id="rId9"/>
    <p:sldId id="288" r:id="rId10"/>
    <p:sldId id="27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95179" autoAdjust="0"/>
  </p:normalViewPr>
  <p:slideViewPr>
    <p:cSldViewPr snapToGrid="0">
      <p:cViewPr varScale="1">
        <p:scale>
          <a:sx n="75" d="100"/>
          <a:sy n="75" d="100"/>
        </p:scale>
        <p:origin x="84" y="21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2018/9/26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dirty="0" smtClean="0"/>
              <a:t>1.11 </a:t>
            </a:r>
            <a:r>
              <a:rPr lang="zh-CN" altLang="en-US" sz="3600" dirty="0" smtClean="0"/>
              <a:t>探索式软件测试</a:t>
            </a:r>
            <a:r>
              <a:rPr lang="en-US" altLang="zh-CN" sz="3600" dirty="0" smtClean="0"/>
              <a:t>—</a:t>
            </a:r>
            <a:r>
              <a:rPr lang="zh-CN" altLang="en-US" dirty="0" smtClean="0"/>
              <a:t>深巷</a:t>
            </a:r>
            <a:r>
              <a:rPr lang="zh-CN" altLang="en-US" sz="3600" dirty="0" smtClean="0"/>
              <a:t>测试法</a:t>
            </a:r>
            <a:endParaRPr lang="en-US" altLang="zh-CN" sz="3600" dirty="0" smtClean="0"/>
          </a:p>
          <a:p>
            <a:pPr algn="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深巷测试法概述</a:t>
            </a:r>
            <a:endParaRPr lang="en-US" altLang="zh-CN" dirty="0" smtClean="0"/>
          </a:p>
          <a:p>
            <a:r>
              <a:rPr lang="zh-CN" altLang="en-US" dirty="0" smtClean="0"/>
              <a:t>深巷测试法使用</a:t>
            </a:r>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深巷测试法概述</a:t>
            </a:r>
            <a:endParaRPr lang="zh-CN" altLang="en-US" dirty="0"/>
          </a:p>
        </p:txBody>
      </p:sp>
      <p:sp>
        <p:nvSpPr>
          <p:cNvPr id="3" name="内容占位符 2"/>
          <p:cNvSpPr>
            <a:spLocks noGrp="1"/>
          </p:cNvSpPr>
          <p:nvPr>
            <p:ph idx="1"/>
          </p:nvPr>
        </p:nvSpPr>
        <p:spPr>
          <a:xfrm>
            <a:off x="7023100" y="1089024"/>
            <a:ext cx="4343400" cy="4930775"/>
          </a:xfrm>
        </p:spPr>
        <p:txBody>
          <a:bodyPr/>
          <a:lstStyle/>
          <a:p>
            <a:r>
              <a:rPr lang="zh-CN" altLang="en-US" dirty="0" smtClean="0"/>
              <a:t>什么是深巷</a:t>
            </a:r>
            <a:r>
              <a:rPr lang="zh-CN" altLang="en-US" dirty="0"/>
              <a:t>测试法</a:t>
            </a:r>
            <a:r>
              <a:rPr lang="zh-CN" altLang="en-US" dirty="0" smtClean="0"/>
              <a:t>（</a:t>
            </a:r>
            <a:r>
              <a:rPr lang="en-US" altLang="zh-CN" dirty="0" smtClean="0"/>
              <a:t>The Back Alley tour</a:t>
            </a:r>
            <a:r>
              <a:rPr lang="zh-CN" altLang="en-US" dirty="0" smtClean="0"/>
              <a:t>）</a:t>
            </a:r>
            <a:endParaRPr lang="en-US" altLang="zh-CN" dirty="0" smtClean="0"/>
          </a:p>
          <a:p>
            <a:pPr lvl="1"/>
            <a:r>
              <a:rPr lang="zh-CN" altLang="en-US" dirty="0" smtClean="0"/>
              <a:t>最不可能被用到的或是最不吸引用户的特性</a:t>
            </a:r>
            <a:endParaRPr lang="zh-CN" altLang="en-US" dirty="0"/>
          </a:p>
        </p:txBody>
      </p:sp>
      <p:pic>
        <p:nvPicPr>
          <p:cNvPr id="4" name="图片 3"/>
          <p:cNvPicPr>
            <a:picLocks noChangeAspect="1"/>
          </p:cNvPicPr>
          <p:nvPr/>
        </p:nvPicPr>
        <p:blipFill>
          <a:blip r:embed="rId2"/>
          <a:stretch>
            <a:fillRect/>
          </a:stretch>
        </p:blipFill>
        <p:spPr>
          <a:xfrm>
            <a:off x="713162" y="1211543"/>
            <a:ext cx="5990476" cy="4485714"/>
          </a:xfrm>
          <a:prstGeom prst="rect">
            <a:avLst/>
          </a:prstGeom>
        </p:spPr>
      </p:pic>
    </p:spTree>
    <p:extLst>
      <p:ext uri="{BB962C8B-B14F-4D97-AF65-F5344CB8AC3E}">
        <p14:creationId xmlns:p14="http://schemas.microsoft.com/office/powerpoint/2010/main" val="369130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深巷测试法使用</a:t>
            </a:r>
            <a:endParaRPr lang="zh-CN" altLang="en-US" dirty="0"/>
          </a:p>
        </p:txBody>
      </p:sp>
      <p:sp>
        <p:nvSpPr>
          <p:cNvPr id="3" name="内容占位符 2"/>
          <p:cNvSpPr>
            <a:spLocks noGrp="1"/>
          </p:cNvSpPr>
          <p:nvPr>
            <p:ph idx="1"/>
          </p:nvPr>
        </p:nvSpPr>
        <p:spPr/>
        <p:txBody>
          <a:bodyPr>
            <a:normAutofit/>
          </a:bodyPr>
          <a:lstStyle/>
          <a:p>
            <a:r>
              <a:rPr lang="zh-CN" altLang="en-US" dirty="0" smtClean="0"/>
              <a:t>我们最常用的是把</a:t>
            </a:r>
            <a:r>
              <a:rPr lang="zh-CN" altLang="en-US" dirty="0" smtClean="0">
                <a:solidFill>
                  <a:srgbClr val="FF0000"/>
                </a:solidFill>
              </a:rPr>
              <a:t>地标</a:t>
            </a:r>
            <a:r>
              <a:rPr lang="zh-CN" altLang="en-US" dirty="0" smtClean="0"/>
              <a:t>测试法和</a:t>
            </a:r>
            <a:r>
              <a:rPr lang="zh-CN" altLang="en-US" dirty="0" smtClean="0">
                <a:solidFill>
                  <a:srgbClr val="FF0000"/>
                </a:solidFill>
              </a:rPr>
              <a:t>深巷</a:t>
            </a:r>
            <a:r>
              <a:rPr lang="zh-CN" altLang="en-US" dirty="0" smtClean="0"/>
              <a:t>测试法结合起来使用。试着把最流行和最不流行的特性放在一起混着测。因为开发人员可能从来没有预想过它们会在这样的场景中被混合在一起</a:t>
            </a:r>
            <a:endParaRPr lang="en-US" altLang="zh-CN" dirty="0" smtClean="0"/>
          </a:p>
        </p:txBody>
      </p:sp>
    </p:spTree>
    <p:extLst>
      <p:ext uri="{BB962C8B-B14F-4D97-AF65-F5344CB8AC3E}">
        <p14:creationId xmlns:p14="http://schemas.microsoft.com/office/powerpoint/2010/main" val="3200084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深巷测试法举例</a:t>
            </a:r>
            <a:endParaRPr lang="zh-CN" altLang="en-US" dirty="0"/>
          </a:p>
        </p:txBody>
      </p:sp>
      <p:sp>
        <p:nvSpPr>
          <p:cNvPr id="3" name="内容占位符 2"/>
          <p:cNvSpPr>
            <a:spLocks noGrp="1"/>
          </p:cNvSpPr>
          <p:nvPr>
            <p:ph idx="1"/>
          </p:nvPr>
        </p:nvSpPr>
        <p:spPr>
          <a:xfrm>
            <a:off x="850900" y="1089024"/>
            <a:ext cx="5537200" cy="4930775"/>
          </a:xfrm>
        </p:spPr>
        <p:txBody>
          <a:bodyPr/>
          <a:lstStyle/>
          <a:p>
            <a:r>
              <a:rPr lang="zh-CN" altLang="en-US" dirty="0" smtClean="0"/>
              <a:t>深藏在配置项中的功能</a:t>
            </a:r>
          </a:p>
          <a:p>
            <a:r>
              <a:rPr lang="en-US" altLang="zh-CN" dirty="0" smtClean="0"/>
              <a:t>Android</a:t>
            </a:r>
            <a:r>
              <a:rPr lang="zh-CN" altLang="en-US" dirty="0" smtClean="0"/>
              <a:t>输入法双拼功能最后一行：点击查看双拼方案。因为双拼官网服务器异常，导致点击设置项中双拼方案后跳转到空白</a:t>
            </a:r>
            <a:r>
              <a:rPr lang="zh-CN" altLang="en-US" dirty="0" smtClean="0"/>
              <a:t>页面</a:t>
            </a:r>
            <a:endParaRPr lang="en-US" altLang="zh-CN" dirty="0" smtClean="0"/>
          </a:p>
          <a:p>
            <a:endParaRPr lang="zh-CN" altLang="en-US" dirty="0" smtClean="0"/>
          </a:p>
          <a:p>
            <a:endParaRPr lang="zh-CN" altLang="en-US" dirty="0"/>
          </a:p>
        </p:txBody>
      </p:sp>
      <p:pic>
        <p:nvPicPr>
          <p:cNvPr id="4" name="图片 3"/>
          <p:cNvPicPr>
            <a:picLocks noChangeAspect="1"/>
          </p:cNvPicPr>
          <p:nvPr/>
        </p:nvPicPr>
        <p:blipFill>
          <a:blip r:embed="rId2"/>
          <a:stretch>
            <a:fillRect/>
          </a:stretch>
        </p:blipFill>
        <p:spPr>
          <a:xfrm>
            <a:off x="6758133" y="1081337"/>
            <a:ext cx="3287567" cy="5649248"/>
          </a:xfrm>
          <a:prstGeom prst="rect">
            <a:avLst/>
          </a:prstGeom>
        </p:spPr>
      </p:pic>
    </p:spTree>
    <p:extLst>
      <p:ext uri="{BB962C8B-B14F-4D97-AF65-F5344CB8AC3E}">
        <p14:creationId xmlns:p14="http://schemas.microsoft.com/office/powerpoint/2010/main" val="334881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深巷测试法举例</a:t>
            </a:r>
            <a:endParaRPr lang="zh-CN" altLang="en-US" dirty="0"/>
          </a:p>
        </p:txBody>
      </p:sp>
      <p:sp>
        <p:nvSpPr>
          <p:cNvPr id="3" name="内容占位符 2"/>
          <p:cNvSpPr>
            <a:spLocks noGrp="1"/>
          </p:cNvSpPr>
          <p:nvPr>
            <p:ph idx="1"/>
          </p:nvPr>
        </p:nvSpPr>
        <p:spPr/>
        <p:txBody>
          <a:bodyPr/>
          <a:lstStyle/>
          <a:p>
            <a:r>
              <a:rPr lang="zh-CN" altLang="en-US" dirty="0" smtClean="0"/>
              <a:t>功能中不常用的子功能</a:t>
            </a:r>
          </a:p>
          <a:p>
            <a:pPr lvl="1"/>
            <a:r>
              <a:rPr lang="zh-CN" altLang="en-US" dirty="0" smtClean="0"/>
              <a:t>搜狗</a:t>
            </a:r>
            <a:r>
              <a:rPr lang="en-US" altLang="zh-CN" dirty="0" smtClean="0"/>
              <a:t>PC</a:t>
            </a:r>
            <a:r>
              <a:rPr lang="zh-CN" altLang="en-US" dirty="0" smtClean="0"/>
              <a:t>浏览器标签页有个功能叫做固定标签页。当标签页固定后，通过右键菜单关闭其他页面，浏览器崩溃</a:t>
            </a:r>
          </a:p>
          <a:p>
            <a:r>
              <a:rPr lang="zh-CN" altLang="en-US" dirty="0" smtClean="0"/>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1421200" y="3033900"/>
            <a:ext cx="7151300" cy="3460306"/>
          </a:xfrm>
          <a:prstGeom prst="rect">
            <a:avLst/>
          </a:prstGeom>
        </p:spPr>
      </p:pic>
    </p:spTree>
    <p:extLst>
      <p:ext uri="{BB962C8B-B14F-4D97-AF65-F5344CB8AC3E}">
        <p14:creationId xmlns:p14="http://schemas.microsoft.com/office/powerpoint/2010/main" val="3320482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a:t>
            </a:r>
            <a:endParaRPr lang="zh-CN" altLang="en-US" dirty="0"/>
          </a:p>
        </p:txBody>
      </p:sp>
      <p:sp>
        <p:nvSpPr>
          <p:cNvPr id="3" name="内容占位符 2"/>
          <p:cNvSpPr>
            <a:spLocks noGrp="1"/>
          </p:cNvSpPr>
          <p:nvPr>
            <p:ph idx="1"/>
          </p:nvPr>
        </p:nvSpPr>
        <p:spPr/>
        <p:txBody>
          <a:bodyPr/>
          <a:lstStyle/>
          <a:p>
            <a:r>
              <a:rPr lang="zh-CN" altLang="en-US" dirty="0" smtClean="0"/>
              <a:t>是不是每个版本都需要走一遍深巷测试法？</a:t>
            </a:r>
          </a:p>
          <a:p>
            <a:pPr lvl="1"/>
            <a:r>
              <a:rPr lang="zh-CN" altLang="en-US" dirty="0" smtClean="0"/>
              <a:t>答案是不需要的。建议：</a:t>
            </a:r>
          </a:p>
          <a:p>
            <a:pPr marL="914400" lvl="2" indent="0">
              <a:buNone/>
            </a:pPr>
            <a:r>
              <a:rPr lang="zh-CN" altLang="en-US" dirty="0" smtClean="0"/>
              <a:t>①建立功能统计反馈数据，比如产品功能线上用户反馈，</a:t>
            </a:r>
            <a:r>
              <a:rPr lang="en-US" altLang="zh-CN" dirty="0" smtClean="0"/>
              <a:t>pingback</a:t>
            </a:r>
            <a:r>
              <a:rPr lang="zh-CN" altLang="en-US" dirty="0" smtClean="0"/>
              <a:t>数据</a:t>
            </a:r>
          </a:p>
          <a:p>
            <a:pPr marL="914400" lvl="2" indent="0">
              <a:buNone/>
            </a:pPr>
            <a:r>
              <a:rPr lang="zh-CN" altLang="en-US" dirty="0" smtClean="0"/>
              <a:t>②定期查看，找到不常用的、排名靠后的功能，如果</a:t>
            </a:r>
            <a:r>
              <a:rPr lang="en-US" altLang="zh-CN" dirty="0" smtClean="0"/>
              <a:t>pingback</a:t>
            </a:r>
            <a:r>
              <a:rPr lang="zh-CN" altLang="en-US" dirty="0" smtClean="0"/>
              <a:t>数据较为稳定，说明功能使用正常</a:t>
            </a:r>
          </a:p>
          <a:p>
            <a:pPr marL="914400" lvl="2" indent="0">
              <a:buNone/>
            </a:pPr>
            <a:r>
              <a:rPr lang="zh-CN" altLang="en-US" dirty="0" smtClean="0"/>
              <a:t>③在特定时期（每</a:t>
            </a:r>
            <a:r>
              <a:rPr lang="en-US" altLang="zh-CN" dirty="0" smtClean="0"/>
              <a:t>N</a:t>
            </a:r>
            <a:r>
              <a:rPr lang="zh-CN" altLang="en-US" dirty="0" smtClean="0"/>
              <a:t>个版本）后对不经常使用的功能进行回归，降低每次回归的成本</a:t>
            </a:r>
          </a:p>
          <a:p>
            <a:endParaRPr lang="zh-CN" altLang="en-US" dirty="0"/>
          </a:p>
        </p:txBody>
      </p:sp>
    </p:spTree>
    <p:extLst>
      <p:ext uri="{BB962C8B-B14F-4D97-AF65-F5344CB8AC3E}">
        <p14:creationId xmlns:p14="http://schemas.microsoft.com/office/powerpoint/2010/main" val="348729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smtClean="0"/>
              <a:t>深巷测试法的定义</a:t>
            </a:r>
            <a:endParaRPr lang="en-US" altLang="zh-CN" dirty="0" smtClean="0"/>
          </a:p>
          <a:p>
            <a:r>
              <a:rPr lang="zh-CN" altLang="en-US" dirty="0" smtClean="0"/>
              <a:t>深巷测试法的使用</a:t>
            </a:r>
            <a:endParaRPr lang="en-US" altLang="zh-CN" dirty="0" smtClean="0"/>
          </a:p>
          <a:p>
            <a:r>
              <a:rPr lang="zh-CN" altLang="en-US" dirty="0" smtClean="0"/>
              <a:t>深巷测试法的注意事项</a:t>
            </a:r>
            <a:endParaRPr lang="zh-CN" altLang="en-US" dirty="0"/>
          </a:p>
        </p:txBody>
      </p:sp>
    </p:spTree>
    <p:extLst>
      <p:ext uri="{BB962C8B-B14F-4D97-AF65-F5344CB8AC3E}">
        <p14:creationId xmlns:p14="http://schemas.microsoft.com/office/powerpoint/2010/main" val="3915531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smtClean="0"/>
              <a:t>找到手机设置项中最不常用的功能，进行测试</a:t>
            </a:r>
            <a:endParaRPr lang="en-US" altLang="zh-CN" dirty="0" smtClean="0"/>
          </a:p>
          <a:p>
            <a:r>
              <a:rPr lang="zh-CN" altLang="en-US" dirty="0" smtClean="0"/>
              <a:t>找到微信</a:t>
            </a:r>
            <a:r>
              <a:rPr lang="en-US" altLang="zh-CN" dirty="0" smtClean="0"/>
              <a:t>/QQ</a:t>
            </a:r>
            <a:r>
              <a:rPr lang="zh-CN" altLang="en-US" dirty="0" smtClean="0"/>
              <a:t>中最不常用的功能，进行测试</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066020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701</TotalTime>
  <Words>327</Words>
  <Application>Microsoft Office PowerPoint</Application>
  <PresentationFormat>宽屏</PresentationFormat>
  <Paragraphs>31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楷体</vt:lpstr>
      <vt:lpstr>宋体</vt:lpstr>
      <vt:lpstr>Arial</vt:lpstr>
      <vt:lpstr>Calibri</vt:lpstr>
      <vt:lpstr>Times New Roman</vt:lpstr>
      <vt:lpstr>Wingdings</vt:lpstr>
      <vt:lpstr>Office 主题</vt:lpstr>
      <vt:lpstr>Web 系统测试</vt:lpstr>
      <vt:lpstr>目 录</vt:lpstr>
      <vt:lpstr>深巷测试法概述</vt:lpstr>
      <vt:lpstr>深巷测试法使用</vt:lpstr>
      <vt:lpstr>深巷测试法举例</vt:lpstr>
      <vt:lpstr>深巷测试法举例</vt:lpstr>
      <vt:lpstr>思考</vt:lpstr>
      <vt:lpstr>总结</vt:lpstr>
      <vt:lpstr>练习</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60</cp:revision>
  <dcterms:created xsi:type="dcterms:W3CDTF">2018-07-18T03:20:47Z</dcterms:created>
  <dcterms:modified xsi:type="dcterms:W3CDTF">2018-09-26T01:44:17Z</dcterms:modified>
</cp:coreProperties>
</file>