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6" r:id="rId4"/>
    <p:sldId id="288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87" r:id="rId13"/>
    <p:sldId id="284" r:id="rId14"/>
    <p:sldId id="289" r:id="rId15"/>
    <p:sldId id="275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414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1.14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超模测试法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显示不对齐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8" y="1452592"/>
            <a:ext cx="3952381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127660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不易理解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95" y="2472745"/>
            <a:ext cx="5217914" cy="1532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8372" y="2730321"/>
            <a:ext cx="888642" cy="347730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字体风格不统一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6" y="1205190"/>
            <a:ext cx="1066667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不对齐，不美观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00" y="1476619"/>
            <a:ext cx="4000000" cy="39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01555" y="3464417"/>
            <a:ext cx="1275008" cy="3090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smtClean="0"/>
              <a:t>测试举例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16123"/>
            <a:ext cx="10502900" cy="52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模测试法概述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模测试法测试要点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超模测试法用法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超模测试法概述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超模测试法（</a:t>
            </a:r>
            <a:r>
              <a:rPr lang="en-US" altLang="zh-CN" dirty="0" smtClean="0"/>
              <a:t>The Supermodel tour</a:t>
            </a:r>
            <a:r>
              <a:rPr lang="zh-CN" altLang="en-US" dirty="0" smtClean="0"/>
              <a:t>）：将被测试对象视为一位超模，是一种纯界面测试方法，它的原理是不关注特性，而只关注界面的设计是否给我们带来愉悦感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 Mobile </a:t>
            </a:r>
            <a:r>
              <a:rPr lang="zh-CN" altLang="en-US" dirty="0" smtClean="0"/>
              <a:t>的一个地图程序：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搜索路线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能够找到当前位置，但是无法将其设为起点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模测试法是去除界面中明显缺陷（</a:t>
            </a:r>
            <a:r>
              <a:rPr lang="en-US" altLang="zh-CN" dirty="0" smtClean="0"/>
              <a:t>glaring flaw</a:t>
            </a:r>
            <a:r>
              <a:rPr lang="zh-CN" altLang="en-US" dirty="0" smtClean="0"/>
              <a:t>）的重要手段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06682"/>
              </p:ext>
            </p:extLst>
          </p:nvPr>
        </p:nvGraphicFramePr>
        <p:xfrm>
          <a:off x="1280560" y="1978784"/>
          <a:ext cx="8314014" cy="297688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997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界面布局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控件大小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控件形状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控件状态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是否合理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是否美观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是否清晰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是否便于理解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是否符合系统规范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1546" y="1110887"/>
            <a:ext cx="14784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常见的界面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测试要点，总结如下：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21118"/>
              </p:ext>
            </p:extLst>
          </p:nvPr>
        </p:nvGraphicFramePr>
        <p:xfrm>
          <a:off x="1031204" y="1887515"/>
          <a:ext cx="8314014" cy="3048653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1497282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文案内容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文案字体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文案排版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是否一目了然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是否易懂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有无错别字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85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主题风格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颜色对比度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</a:t>
                      </a: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识别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6765"/>
              </p:ext>
            </p:extLst>
          </p:nvPr>
        </p:nvGraphicFramePr>
        <p:xfrm>
          <a:off x="1018325" y="1385418"/>
          <a:ext cx="8314014" cy="49784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27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页面布局不合理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11" y="1505512"/>
            <a:ext cx="5159404" cy="47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控件状态显示</a:t>
            </a:r>
            <a:r>
              <a:rPr lang="zh-CN" altLang="en-US" dirty="0"/>
              <a:t>不够美观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44" y="1602376"/>
            <a:ext cx="5040352" cy="4646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2169" y="4121239"/>
            <a:ext cx="1584101" cy="270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37183" y="2833352"/>
            <a:ext cx="811369" cy="386366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显示不够清晰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23" y="1186036"/>
            <a:ext cx="401904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1336</TotalTime>
  <Words>253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超模测试法概述</vt:lpstr>
      <vt:lpstr>超模测试法举例</vt:lpstr>
      <vt:lpstr>UI测试要点</vt:lpstr>
      <vt:lpstr>UI测试要点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48</cp:revision>
  <dcterms:created xsi:type="dcterms:W3CDTF">2018-07-18T03:20:47Z</dcterms:created>
  <dcterms:modified xsi:type="dcterms:W3CDTF">2018-08-20T09:09:10Z</dcterms:modified>
</cp:coreProperties>
</file>