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2" r:id="rId4"/>
    <p:sldId id="283" r:id="rId5"/>
    <p:sldId id="287" r:id="rId6"/>
    <p:sldId id="284" r:id="rId7"/>
    <p:sldId id="285" r:id="rId8"/>
    <p:sldId id="286" r:id="rId9"/>
    <p:sldId id="288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1.6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极限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极限测试法（边界之旅）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使用文本框所允许的最大数量的字符或空字符（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）来填充它</a:t>
            </a:r>
            <a:endParaRPr lang="en-US" altLang="zh-CN" dirty="0" smtClean="0"/>
          </a:p>
          <a:p>
            <a:r>
              <a:rPr lang="zh-CN" altLang="en-US" dirty="0" smtClean="0"/>
              <a:t>建立一个有嵌套很多层的文件夹结构，然后将某媒体文件放入最内层的一个文件夹，然后</a:t>
            </a:r>
            <a:r>
              <a:rPr lang="zh-CN" altLang="en-US" smtClean="0"/>
              <a:t>试图</a:t>
            </a:r>
            <a:r>
              <a:rPr lang="zh-CN" altLang="en-US" smtClean="0"/>
              <a:t>播放该媒体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单击一个按钮上非常接近边缘的地方，看看点击是否仍可识别</a:t>
            </a:r>
            <a:endParaRPr lang="en-US" altLang="zh-CN" dirty="0" smtClean="0"/>
          </a:p>
          <a:p>
            <a:r>
              <a:rPr lang="zh-CN" altLang="en-US" dirty="0" smtClean="0"/>
              <a:t>向只接收数字的文本框中键入字符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2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极限测试法怎样使用</a:t>
            </a:r>
            <a:endParaRPr lang="en-US" altLang="zh-CN" dirty="0" smtClean="0"/>
          </a:p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7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00" y="1216025"/>
            <a:ext cx="6591300" cy="4351338"/>
          </a:xfrm>
        </p:spPr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什么是极限测试法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采用的途径是向软件提出很多难以回答的问题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用户能不能一下子订购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件商品？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用户在缺货登记中是否可以预定多个商品？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付账的时候，用户可以不带更换想要使用的信用卡吗？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用户在数据表单中每个字段都填错了，会出现什么情况？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高并发压力测试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</a:t>
            </a:r>
            <a:r>
              <a:rPr lang="zh-CN" altLang="en-US" dirty="0"/>
              <a:t>：高峰期间的网站负载，还记得那些年我们一起买过的春运火车票吗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数据</a:t>
            </a:r>
            <a:r>
              <a:rPr lang="zh-CN" altLang="en-US" dirty="0"/>
              <a:t>极限的操作测试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比如：将本地数据库的数据清空为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      比如：将本地数据库的数据远远高于最大值，校验功能是否正常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4754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：将数据输入或输出为各类异常值，校验功能是否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3. </a:t>
            </a:r>
            <a:r>
              <a:rPr lang="zh-CN" altLang="en-US" dirty="0"/>
              <a:t>存储空间的操作测试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比如：下载的内容，存储空间不足情况下，校验下载是否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4. CPU</a:t>
            </a:r>
            <a:r>
              <a:rPr lang="zh-CN" altLang="en-US" dirty="0"/>
              <a:t>或内存占用的操作测试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    比如：运行的</a:t>
            </a:r>
            <a:r>
              <a:rPr lang="en-US" altLang="zh-CN" dirty="0"/>
              <a:t>App</a:t>
            </a:r>
            <a:r>
              <a:rPr lang="zh-CN" altLang="en-US" dirty="0"/>
              <a:t>，在内存占用不足的情况下，校验</a:t>
            </a:r>
            <a:r>
              <a:rPr lang="en-US" altLang="zh-CN" dirty="0"/>
              <a:t>App</a:t>
            </a:r>
            <a:r>
              <a:rPr lang="zh-CN" altLang="en-US" dirty="0"/>
              <a:t>运行是否正常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6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5. </a:t>
            </a:r>
            <a:r>
              <a:rPr lang="zh-CN" altLang="en-US" dirty="0"/>
              <a:t>网络传输的操作测试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     比如：连接网络，但是速度慢的情况下，校验功能是否正常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6. </a:t>
            </a:r>
            <a:r>
              <a:rPr lang="zh-CN" altLang="en-US" dirty="0"/>
              <a:t>文件大小的</a:t>
            </a:r>
            <a:r>
              <a:rPr lang="zh-CN" altLang="en-US" dirty="0" smtClean="0"/>
              <a:t>操作测试</a:t>
            </a:r>
            <a:endParaRPr lang="zh-CN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比如：下载或上传的文件远远大于上限时，校验功能是否正常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7562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en-US" altLang="zh-CN" dirty="0"/>
              <a:t>. </a:t>
            </a:r>
            <a:r>
              <a:rPr lang="zh-CN" altLang="en-US" dirty="0"/>
              <a:t>动作操作冲突的测试</a:t>
            </a:r>
          </a:p>
          <a:p>
            <a:pPr marL="0" indent="0"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：切换不同的操作步骤，在快速操作的情况下，校验功能是否正常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 smtClean="0"/>
              <a:t>8</a:t>
            </a:r>
            <a:r>
              <a:rPr lang="en-US" altLang="zh-CN" dirty="0"/>
              <a:t>. </a:t>
            </a:r>
            <a:r>
              <a:rPr lang="zh-CN" altLang="en-US" dirty="0"/>
              <a:t>数据操作冲突的测试</a:t>
            </a:r>
          </a:p>
          <a:p>
            <a:pPr marL="0" indent="0">
              <a:buNone/>
            </a:pPr>
            <a:r>
              <a:rPr lang="zh-CN" altLang="en-US" dirty="0"/>
              <a:t>      比如：数据同步、切换，处理冲突时，校验功能是否</a:t>
            </a:r>
            <a:r>
              <a:rPr lang="zh-CN" altLang="en-US" dirty="0" smtClean="0"/>
              <a:t>正常等</a:t>
            </a:r>
            <a:r>
              <a:rPr lang="zh-CN" altLang="en-US" dirty="0"/>
              <a:t>，极限操作的使用场景，根据不同需求，可以设计不同的极限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相关的“假如”类型问题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和通过</a:t>
            </a:r>
            <a:r>
              <a:rPr lang="en-US" altLang="zh-CN" dirty="0" smtClean="0"/>
              <a:t>WMP</a:t>
            </a:r>
            <a:r>
              <a:rPr lang="zh-CN" altLang="en-US" dirty="0" smtClean="0"/>
              <a:t>同时刻录光盘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更改选项，从一个选项改为另一个选项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播放网络内容时，切断网络连接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把系统时钟回拨，然后试图播放数字版权已经过期的音频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同时播放两段音频，一个用</a:t>
            </a:r>
            <a:r>
              <a:rPr lang="en-US" altLang="zh-CN" dirty="0" smtClean="0"/>
              <a:t>WMP</a:t>
            </a:r>
            <a:r>
              <a:rPr lang="zh-CN" altLang="en-US" dirty="0" smtClean="0"/>
              <a:t>播放，一个用其他播放器播放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在键盘持续操作时，按下一个键盘键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重复多次输入热键</a:t>
            </a:r>
            <a:endParaRPr lang="en-US" altLang="zh-CN" dirty="0"/>
          </a:p>
          <a:p>
            <a:r>
              <a:rPr lang="zh-CN" altLang="en-US" dirty="0" smtClean="0"/>
              <a:t>将内容同步到一个已经没有剩余存储空间的设备上</a:t>
            </a:r>
            <a:endParaRPr lang="en-US" altLang="zh-CN" dirty="0" smtClean="0"/>
          </a:p>
          <a:p>
            <a:r>
              <a:rPr lang="zh-CN" altLang="en-US" dirty="0" smtClean="0"/>
              <a:t>在一台硬盘剩余空间已好近的电脑上进行同步、刻录或翻录操作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706</TotalTime>
  <Words>386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极限测试法概述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极限测试法（边界之旅）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62</cp:revision>
  <dcterms:created xsi:type="dcterms:W3CDTF">2018-07-18T03:20:47Z</dcterms:created>
  <dcterms:modified xsi:type="dcterms:W3CDTF">2018-12-18T00:15:14Z</dcterms:modified>
</cp:coreProperties>
</file>