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4" r:id="rId13"/>
    <p:sldId id="292" r:id="rId14"/>
    <p:sldId id="295" r:id="rId15"/>
    <p:sldId id="296" r:id="rId16"/>
    <p:sldId id="283" r:id="rId17"/>
    <p:sldId id="274" r:id="rId18"/>
    <p:sldId id="297" r:id="rId19"/>
    <p:sldId id="298" r:id="rId20"/>
    <p:sldId id="299" r:id="rId21"/>
    <p:sldId id="30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2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3.6 Web</a:t>
            </a:r>
            <a:r>
              <a:rPr lang="zh-CN" altLang="en-US" sz="3600" dirty="0" smtClean="0"/>
              <a:t>安全测试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跨站脚本（</a:t>
            </a:r>
            <a:r>
              <a:rPr lang="en-US" altLang="zh-CN" dirty="0"/>
              <a:t> XSS </a:t>
            </a:r>
            <a:r>
              <a:rPr lang="zh-CN" altLang="en-US" sz="3600" dirty="0" smtClean="0"/>
              <a:t>）漏洞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dirty="0"/>
              <a:t>闭合</a:t>
            </a:r>
            <a:r>
              <a:rPr lang="en-US" altLang="zh-CN" dirty="0"/>
              <a:t>input</a:t>
            </a:r>
            <a:r>
              <a:rPr lang="zh-CN" altLang="en-US" dirty="0"/>
              <a:t>标签，使输出内容不在</a:t>
            </a:r>
            <a:r>
              <a:rPr lang="en-US" altLang="zh-CN" dirty="0"/>
              <a:t>value</a:t>
            </a:r>
            <a:r>
              <a:rPr lang="zh-CN" altLang="en-US" dirty="0"/>
              <a:t>属性中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input type = “text”  name = “content</a:t>
            </a:r>
            <a:r>
              <a:rPr lang="zh-CN" altLang="en-US" dirty="0"/>
              <a:t>”</a:t>
            </a:r>
            <a:r>
              <a:rPr lang="en-US" altLang="zh-CN" dirty="0"/>
              <a:t>value = </a:t>
            </a:r>
            <a:r>
              <a:rPr lang="en-US" altLang="zh-CN" dirty="0" smtClean="0"/>
              <a:t>“ ”/&gt; &lt;</a:t>
            </a:r>
            <a:r>
              <a:rPr lang="en-US" altLang="zh-CN" dirty="0"/>
              <a:t>script&gt;alert(1)&lt;/script&gt;” /&gt;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90" y="3378064"/>
            <a:ext cx="4295238" cy="2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73" y="1102879"/>
            <a:ext cx="9027391" cy="4930775"/>
          </a:xfrm>
        </p:spPr>
        <p:txBody>
          <a:bodyPr/>
          <a:lstStyle/>
          <a:p>
            <a:r>
              <a:rPr lang="zh-CN" altLang="en-US" dirty="0" smtClean="0"/>
              <a:t>在网站输入框中输入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&lt;script&gt;alert(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)&lt;/script&gt;                            </a:t>
            </a:r>
          </a:p>
          <a:p>
            <a:pPr lvl="1"/>
            <a:r>
              <a:rPr lang="en-US" altLang="zh-CN" dirty="0" smtClean="0"/>
              <a:t>/&gt; &lt;</a:t>
            </a:r>
            <a:r>
              <a:rPr lang="en-US" altLang="zh-CN" dirty="0"/>
              <a:t>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</a:t>
            </a:r>
            <a:endParaRPr lang="zh-CN" altLang="en-US" dirty="0"/>
          </a:p>
          <a:p>
            <a:pPr lvl="1"/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”&gt;&lt;</a:t>
            </a:r>
            <a:r>
              <a:rPr lang="en-US" altLang="zh-CN" dirty="0"/>
              <a:t>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825347" y="1767896"/>
            <a:ext cx="2951018" cy="206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普通注入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闭合标签注入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闭合标签注入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3338"/>
          <a:stretch>
            <a:fillRect/>
          </a:stretch>
        </p:blipFill>
        <p:spPr>
          <a:xfrm>
            <a:off x="2793471" y="3782291"/>
            <a:ext cx="7685714" cy="296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Document Object Model</a:t>
            </a:r>
          </a:p>
          <a:p>
            <a:r>
              <a:rPr lang="en-US" altLang="zh-CN" dirty="0" smtClean="0"/>
              <a:t>DOM XSS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可以允许程序和脚本动态地访问和更新文档的内容、结构和样式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document.URL; 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index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document.URL.indexOf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(“content=”) + 4;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temp.substring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(index);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decodeURI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(par));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输入获取内容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如果输入的内容中包含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&lt;script&gt;alert(/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)&lt;/script&gt;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就会产生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XSS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漏洞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检测方式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输入一些敏感字符，如“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、’、（）”，提交后查看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源代码，看这些是否被转义</a:t>
            </a:r>
            <a:endParaRPr lang="en-US" altLang="zh-CN" dirty="0" smtClean="0"/>
          </a:p>
          <a:p>
            <a:r>
              <a:rPr lang="zh-CN" altLang="en-US" dirty="0" smtClean="0"/>
              <a:t>全自动检测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i="1" dirty="0" smtClean="0"/>
              <a:t>扫描工具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XSS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原理解析</a:t>
            </a:r>
            <a:endParaRPr lang="en-US" altLang="zh-CN" dirty="0"/>
          </a:p>
          <a:p>
            <a:r>
              <a:rPr lang="zh-CN" altLang="en-US" dirty="0"/>
              <a:t>怎样测试</a:t>
            </a:r>
            <a:r>
              <a:rPr lang="en-US" altLang="zh-CN" dirty="0"/>
              <a:t>XSS</a:t>
            </a:r>
            <a:r>
              <a:rPr lang="zh-CN" altLang="en-US" dirty="0"/>
              <a:t>漏洞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71" y="1533762"/>
            <a:ext cx="8542857" cy="3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457571"/>
            <a:ext cx="8571428" cy="39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原理解析</a:t>
            </a:r>
            <a:endParaRPr lang="en-US" altLang="zh-CN" dirty="0" smtClean="0"/>
          </a:p>
          <a:p>
            <a:r>
              <a:rPr lang="zh-CN" altLang="en-US" dirty="0" smtClean="0"/>
              <a:t>怎样测试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76" y="1948047"/>
            <a:ext cx="8819048" cy="29619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76" y="1276619"/>
            <a:ext cx="9219048" cy="430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又叫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Cross Site Scripting</a:t>
            </a:r>
            <a:r>
              <a:rPr lang="zh-CN" altLang="en-US" dirty="0" smtClean="0"/>
              <a:t>），即跨站脚本攻击，指攻击者在网页中嵌入客户端脚本，通常是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编写的恶意代码，当用户使用浏览器被嵌入恶意代码的网页时，恶意代码将会在用户的浏览器上执行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XSS</a:t>
            </a:r>
            <a:r>
              <a:rPr lang="zh-CN" altLang="en-US" dirty="0"/>
              <a:t>原理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可以做什么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获取用户的</a:t>
            </a:r>
            <a:r>
              <a:rPr lang="en-US" altLang="zh-CN" dirty="0" smtClean="0"/>
              <a:t>Cookie</a:t>
            </a:r>
          </a:p>
          <a:p>
            <a:pPr lvl="1"/>
            <a:r>
              <a:rPr lang="zh-CN" altLang="en-US" dirty="0" smtClean="0"/>
              <a:t>改变网页内容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调转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能做到什么效果，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的威力就有多大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</a:p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68599" y="2108200"/>
            <a:ext cx="1631043" cy="151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54500" y="2311400"/>
            <a:ext cx="3378200" cy="27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632700" y="1409700"/>
            <a:ext cx="1104900" cy="394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3599" y="1485900"/>
            <a:ext cx="2315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访问带有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2800" y="3340100"/>
            <a:ext cx="3064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将带有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代码的数据发给浏览器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7900" y="3543300"/>
            <a:ext cx="314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解析带有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代码的数据，造成漏洞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9" idx="1"/>
          </p:cNvCxnSpPr>
          <p:nvPr/>
        </p:nvCxnSpPr>
        <p:spPr>
          <a:xfrm flipH="1" flipV="1">
            <a:off x="4356100" y="3302000"/>
            <a:ext cx="3276600" cy="8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825500" y="5144135"/>
            <a:ext cx="9532620" cy="16478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这个过程像一次反射，所以称为反射型</a:t>
            </a:r>
            <a:r>
              <a:rPr lang="en-US" altLang="zh-CN" dirty="0" smtClean="0"/>
              <a:t>XSS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5" grpId="0"/>
      <p:bldP spid="17" grpId="0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$username = $_GET[‘username’];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$username;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zh-CN" altLang="en-US" dirty="0"/>
              <a:t>如果用户提交</a:t>
            </a:r>
            <a:r>
              <a:rPr lang="en-US" altLang="zh-CN" dirty="0" err="1"/>
              <a:t>xss.php?username</a:t>
            </a:r>
            <a:r>
              <a:rPr lang="en-US" altLang="zh-CN" dirty="0"/>
              <a:t> = HIM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程序输出</a:t>
            </a:r>
            <a:r>
              <a:rPr lang="en-US" altLang="zh-CN" dirty="0" smtClean="0"/>
              <a:t>HIM</a:t>
            </a:r>
          </a:p>
          <a:p>
            <a:r>
              <a:rPr lang="zh-CN" altLang="en-US" dirty="0" smtClean="0"/>
              <a:t>如果用户输入</a:t>
            </a:r>
            <a:r>
              <a:rPr lang="en-US" altLang="zh-CN" dirty="0" smtClean="0"/>
              <a:t>username = &lt;script&gt;XSS </a:t>
            </a:r>
            <a:r>
              <a:rPr lang="zh-CN" altLang="en-US" dirty="0" smtClean="0"/>
              <a:t>恶意代码</a:t>
            </a:r>
            <a:r>
              <a:rPr lang="en-US" altLang="zh-CN" dirty="0" smtClean="0"/>
              <a:t>&lt;/script&gt; </a:t>
            </a:r>
          </a:p>
          <a:p>
            <a:pPr lvl="1"/>
            <a:r>
              <a:rPr lang="zh-CN" altLang="en-US" dirty="0" smtClean="0"/>
              <a:t>造成反射型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什么是存储型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当用户提交一段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代码后，被服务器端接收并存储，当攻击者再次访问某个页面时，这段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代码被程序读出来响应给浏览器，造成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跨站攻击</a:t>
            </a:r>
            <a:endParaRPr lang="en-US" altLang="zh-CN" dirty="0" smtClean="0"/>
          </a:p>
          <a:p>
            <a:r>
              <a:rPr lang="zh-CN" altLang="en-US" dirty="0" smtClean="0"/>
              <a:t>什么情况容易出现存储型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运行用户存储数据的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463" y="1075169"/>
            <a:ext cx="10515600" cy="49307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找输入点与输出点：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	</a:t>
            </a:r>
            <a:r>
              <a:rPr lang="zh-CN" altLang="en-US" dirty="0"/>
              <a:t>将输出内容写在</a:t>
            </a:r>
            <a:r>
              <a:rPr lang="en-US" altLang="zh-CN" dirty="0"/>
              <a:t>value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&lt;input type = “text”  name = “content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value = “&lt;script&gt;alert(1)&lt;/script&gt;” /&gt;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不能被执行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28" y="3799642"/>
            <a:ext cx="6955206" cy="109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317</TotalTime>
  <Words>406</Words>
  <Application>Microsoft Office PowerPoint</Application>
  <PresentationFormat>宽屏</PresentationFormat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楷体</vt:lpstr>
      <vt:lpstr>宋体</vt:lpstr>
      <vt:lpstr>Arial</vt:lpstr>
      <vt:lpstr>Calibri</vt:lpstr>
      <vt:lpstr>Consolas</vt:lpstr>
      <vt:lpstr>Times New Roman</vt:lpstr>
      <vt:lpstr>Wingdings</vt:lpstr>
      <vt:lpstr>Office 主题</vt:lpstr>
      <vt:lpstr>Web 系统测试</vt:lpstr>
      <vt:lpstr>目 录</vt:lpstr>
      <vt:lpstr>什么是XSS</vt:lpstr>
      <vt:lpstr>XSS原理解析</vt:lpstr>
      <vt:lpstr>XSS类型</vt:lpstr>
      <vt:lpstr>反射型XSS</vt:lpstr>
      <vt:lpstr>反射型XSS举例</vt:lpstr>
      <vt:lpstr>存储型XSS</vt:lpstr>
      <vt:lpstr>存储型XSS</vt:lpstr>
      <vt:lpstr>存储型XSS</vt:lpstr>
      <vt:lpstr>测试存储型XSS</vt:lpstr>
      <vt:lpstr>DOM XSS</vt:lpstr>
      <vt:lpstr>DOM XSS</vt:lpstr>
      <vt:lpstr>检测XSS</vt:lpstr>
      <vt:lpstr>检测XSS</vt:lpstr>
      <vt:lpstr>总结</vt:lpstr>
      <vt:lpstr>Question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75</cp:revision>
  <dcterms:created xsi:type="dcterms:W3CDTF">2018-07-18T03:20:00Z</dcterms:created>
  <dcterms:modified xsi:type="dcterms:W3CDTF">2018-12-17T22:04:49Z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