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16" r:id="rId4"/>
    <p:sldId id="317" r:id="rId5"/>
    <p:sldId id="318" r:id="rId6"/>
    <p:sldId id="313" r:id="rId7"/>
    <p:sldId id="314" r:id="rId8"/>
    <p:sldId id="315" r:id="rId9"/>
    <p:sldId id="319" r:id="rId10"/>
    <p:sldId id="320" r:id="rId11"/>
    <p:sldId id="321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86625" autoAdjust="0"/>
  </p:normalViewPr>
  <p:slideViewPr>
    <p:cSldViewPr snapToGrid="0">
      <p:cViewPr varScale="1">
        <p:scale>
          <a:sx n="74" d="100"/>
          <a:sy n="7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3.7 Web</a:t>
            </a:r>
            <a:r>
              <a:rPr lang="zh-CN" altLang="en-US" dirty="0" smtClean="0"/>
              <a:t>安全测试</a:t>
            </a:r>
            <a:r>
              <a:rPr lang="en-US" altLang="zh-CN" dirty="0" smtClean="0"/>
              <a:t>—Spider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Payload</a:t>
            </a:r>
            <a:r>
              <a:rPr lang="zh-CN" altLang="en-US" dirty="0"/>
              <a:t>类型与处理</a:t>
            </a:r>
            <a:endParaRPr lang="en-US" altLang="zh-CN" dirty="0"/>
          </a:p>
          <a:p>
            <a:pPr lvl="1"/>
            <a:r>
              <a:rPr lang="en-US" altLang="zh-CN" dirty="0" err="1" smtClean="0"/>
              <a:t>Runtimefile</a:t>
            </a:r>
            <a:r>
              <a:rPr lang="en-US" altLang="zh-CN" dirty="0"/>
              <a:t>			</a:t>
            </a:r>
            <a:r>
              <a:rPr lang="zh-CN" altLang="en-US" dirty="0" smtClean="0"/>
              <a:t>指定文件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选择一个文件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运行时，</a:t>
            </a:r>
            <a:r>
              <a:rPr lang="en-US" altLang="zh-CN" dirty="0" smtClean="0"/>
              <a:t>Burp Intruder</a:t>
            </a:r>
            <a:r>
              <a:rPr lang="zh-CN" altLang="en-US" dirty="0" smtClean="0"/>
              <a:t>将读取文件的每一行作为一个</a:t>
            </a:r>
            <a:r>
              <a:rPr lang="en-US" altLang="zh-CN" dirty="0" smtClean="0"/>
              <a:t>Payload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52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Payload</a:t>
            </a:r>
            <a:r>
              <a:rPr lang="zh-CN" altLang="en-US" dirty="0"/>
              <a:t>类型与处理</a:t>
            </a:r>
            <a:endParaRPr lang="en-US" altLang="zh-CN" dirty="0"/>
          </a:p>
          <a:p>
            <a:pPr lvl="1"/>
            <a:r>
              <a:rPr lang="en-US" altLang="zh-CN" dirty="0" smtClean="0"/>
              <a:t>Custom iterator</a:t>
            </a:r>
            <a:r>
              <a:rPr lang="en-US" altLang="zh-CN" dirty="0"/>
              <a:t>			</a:t>
            </a:r>
            <a:r>
              <a:rPr lang="zh-CN" altLang="en-US" dirty="0" smtClean="0"/>
              <a:t>自定义迭代器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共有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个占位，每个占位可以指定简单列表的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类型，然后根据占位的多少， 与每一个简单列表的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进行笛卡尔积，生成最终的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列表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4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Intruder</a:t>
            </a:r>
          </a:p>
          <a:p>
            <a:r>
              <a:rPr lang="en-US" altLang="zh-CN" dirty="0" smtClean="0"/>
              <a:t>Intruder</a:t>
            </a:r>
            <a:r>
              <a:rPr lang="zh-CN" altLang="en-US" dirty="0" smtClean="0"/>
              <a:t>怎样</a:t>
            </a:r>
            <a:r>
              <a:rPr lang="zh-CN" altLang="en-US" dirty="0" smtClean="0"/>
              <a:t>使用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 smtClean="0"/>
              <a:t>Intruder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Intruder:</a:t>
            </a:r>
            <a:r>
              <a:rPr lang="zh-CN" altLang="en-US" dirty="0" smtClean="0"/>
              <a:t>入侵</a:t>
            </a:r>
            <a:endParaRPr lang="en-US" altLang="zh-CN" dirty="0" smtClean="0"/>
          </a:p>
          <a:p>
            <a:r>
              <a:rPr lang="zh-CN" altLang="en-US" dirty="0" smtClean="0"/>
              <a:t>工作原理：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在原始请求数据的基础上，通过修改各种原始请求数据的基础上，通过修改各种请求参数，以获取不同的请求应答。每一次请求中，</a:t>
            </a:r>
            <a:r>
              <a:rPr lang="en-US" altLang="zh-CN" dirty="0" smtClean="0"/>
              <a:t>Intruder</a:t>
            </a:r>
            <a:r>
              <a:rPr lang="zh-CN" altLang="en-US" dirty="0" smtClean="0"/>
              <a:t>通常会携带一个或多个有效载荷（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），在不同位置进行攻击重放，通过应答数据的比对分析来获得需要的特征数据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70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Intruder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标识符枚举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应用程序经常使用标识符来引用用户、账户、资产等数据信息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特定</a:t>
            </a:r>
            <a:r>
              <a:rPr lang="zh-CN" altLang="en-US" dirty="0" smtClean="0"/>
              <a:t>场景提取有用的数据</a:t>
            </a:r>
            <a:endParaRPr lang="en-US" altLang="zh-CN" dirty="0" smtClean="0"/>
          </a:p>
          <a:p>
            <a:r>
              <a:rPr lang="zh-CN" altLang="en-US" dirty="0" smtClean="0"/>
              <a:t>模糊测试输入型漏洞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lvl="1"/>
            <a:r>
              <a:rPr lang="zh-CN" altLang="en-US" dirty="0"/>
              <a:t>跨</a:t>
            </a:r>
            <a:r>
              <a:rPr lang="zh-CN" altLang="en-US" dirty="0" smtClean="0"/>
              <a:t>站点脚本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文件路径遍历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29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Intruder</a:t>
            </a:r>
            <a:r>
              <a:rPr lang="zh-CN" altLang="en-US" dirty="0" smtClean="0"/>
              <a:t>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正常启动，完成代理设置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关闭代理拦截功能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进入历史日志（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）子选项卡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查找可能存在问题的请求日志，并通过右击菜单，发送到</a:t>
            </a:r>
            <a:r>
              <a:rPr lang="en-US" altLang="zh-CN" dirty="0" smtClean="0"/>
              <a:t>Intruder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60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Intruder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在使用爆破的时候会用到</a:t>
            </a:r>
            <a:r>
              <a:rPr lang="en-US" altLang="zh-CN" dirty="0"/>
              <a:t>Intruder</a:t>
            </a:r>
            <a:r>
              <a:rPr lang="zh-CN" altLang="en-US" dirty="0"/>
              <a:t>，在</a:t>
            </a:r>
            <a:r>
              <a:rPr lang="en-US" altLang="zh-CN" dirty="0"/>
              <a:t>Target</a:t>
            </a:r>
            <a:r>
              <a:rPr lang="zh-CN" altLang="en-US" dirty="0"/>
              <a:t>页面对目标右键发送到</a:t>
            </a:r>
            <a:r>
              <a:rPr lang="en-US" altLang="zh-CN" dirty="0"/>
              <a:t>Intruder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15" y="2498263"/>
            <a:ext cx="8805493" cy="36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0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Intruder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22764"/>
            <a:ext cx="11860548" cy="4930775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Intruder</a:t>
            </a:r>
            <a:r>
              <a:rPr lang="zh-CN" altLang="en-US" dirty="0"/>
              <a:t>模块中查看</a:t>
            </a:r>
            <a:r>
              <a:rPr lang="zh-CN" altLang="en-US" dirty="0" smtClean="0"/>
              <a:t>：第一</a:t>
            </a:r>
            <a:r>
              <a:rPr lang="zh-CN" altLang="en-US" dirty="0"/>
              <a:t>步：首先要选择使用</a:t>
            </a:r>
            <a:r>
              <a:rPr lang="en-US" altLang="zh-CN" dirty="0"/>
              <a:t>Intruder</a:t>
            </a:r>
            <a:r>
              <a:rPr lang="zh-CN" altLang="en-US" dirty="0"/>
              <a:t>的位置以及攻击类型（</a:t>
            </a:r>
            <a:r>
              <a:rPr lang="en-US" altLang="zh-CN" dirty="0"/>
              <a:t>Attack type</a:t>
            </a:r>
            <a:r>
              <a:rPr lang="zh-CN" altLang="en-US" dirty="0"/>
              <a:t>）：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07" y="1748251"/>
            <a:ext cx="8115872" cy="49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Intruder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攻击目标设置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78" y="967845"/>
            <a:ext cx="5761211" cy="51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3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Payload</a:t>
            </a:r>
            <a:r>
              <a:rPr lang="zh-CN" altLang="en-US" dirty="0" smtClean="0"/>
              <a:t>类型与处理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Simple list			</a:t>
            </a:r>
            <a:r>
              <a:rPr lang="zh-CN" altLang="en-US" dirty="0" smtClean="0"/>
              <a:t>简单列表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通过配置一个字符串列表作为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，也可以手工添加字符串列表或从文件加载字符串列表。可以是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脚本，</a:t>
            </a:r>
            <a:r>
              <a:rPr lang="en-US" altLang="zh-CN" dirty="0" smtClean="0"/>
              <a:t>CGI</a:t>
            </a:r>
            <a:r>
              <a:rPr lang="zh-CN" altLang="en-US" dirty="0" smtClean="0"/>
              <a:t>脚本，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注入脚本，数字，大、小写字母，用户名、密码、表单域的字段名、</a:t>
            </a:r>
            <a:r>
              <a:rPr lang="en-US" altLang="zh-CN" dirty="0" smtClean="0"/>
              <a:t>IIS</a:t>
            </a:r>
            <a:r>
              <a:rPr lang="zh-CN" altLang="en-US" dirty="0" smtClean="0"/>
              <a:t>文件名和目录名等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52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3798</TotalTime>
  <Words>250</Words>
  <Application>Microsoft Office PowerPoint</Application>
  <PresentationFormat>宽屏</PresentationFormat>
  <Paragraphs>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什么是Intruder</vt:lpstr>
      <vt:lpstr>Intruder应用场景</vt:lpstr>
      <vt:lpstr>Intruder使用步骤</vt:lpstr>
      <vt:lpstr>Intruder使用</vt:lpstr>
      <vt:lpstr>Intruder使用</vt:lpstr>
      <vt:lpstr>Intruder使用</vt:lpstr>
      <vt:lpstr>Intruder使用</vt:lpstr>
      <vt:lpstr>Intruder使用</vt:lpstr>
      <vt:lpstr>Intruder使用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95</cp:revision>
  <dcterms:created xsi:type="dcterms:W3CDTF">2018-07-18T03:20:00Z</dcterms:created>
  <dcterms:modified xsi:type="dcterms:W3CDTF">2018-12-18T09:04:01Z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