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PRADEEP G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312211404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B.COM(GENERAL)</a:t>
            </a:r>
            <a:endParaRPr lang="en-US" sz="2400" dirty="0"/>
          </a:p>
          <a:p>
            <a:r>
              <a:rPr lang="en-US" sz="2400" dirty="0" smtClean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</a:t>
            </a:r>
            <a:r>
              <a:rPr lang="en-US" sz="2400" dirty="0" smtClean="0"/>
              <a:t> </a:t>
            </a:r>
            <a:r>
              <a:rPr lang="en-US" sz="2400" dirty="0"/>
              <a:t>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</a:t>
            </a:r>
            <a:r>
              <a:rPr lang="en-US" sz="2400" dirty="0" smtClean="0"/>
              <a:t>369</a:t>
            </a:r>
            <a:r>
              <a:rPr lang="en-US" sz="2400" dirty="0" smtClean="0"/>
              <a:t>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xmlns="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xmlns="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xmlns="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724</Words>
  <Application>Microsoft Office PowerPoint</Application>
  <PresentationFormat>Custom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VC</cp:lastModifiedBy>
  <cp:revision>23</cp:revision>
  <dcterms:created xsi:type="dcterms:W3CDTF">2024-03-29T15:07:22Z</dcterms:created>
  <dcterms:modified xsi:type="dcterms:W3CDTF">2024-09-19T16:49:46Z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