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ELAKIYA.B</a:t>
            </a:r>
          </a:p>
          <a:p>
            <a:r>
              <a:rPr lang="en-US" sz="2400" dirty="0"/>
              <a:t>REGISTER NO     : 312204426</a:t>
            </a:r>
          </a:p>
          <a:p>
            <a:r>
              <a:rPr lang="en-US" sz="2400" dirty="0"/>
              <a:t>DEPARTMENT    : B.COM ( GENERAL )</a:t>
            </a:r>
          </a:p>
          <a:p>
            <a:r>
              <a:rPr lang="en-US" sz="2400" dirty="0"/>
              <a:t>COLLEGE             : ANNAI VIOLET ATRS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786" y="1231025"/>
            <a:ext cx="433424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439241" y="308218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208483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5" y="1905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534668" y="1656636"/>
            <a:ext cx="8471220" cy="4801314"/>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301017" y="2403455"/>
            <a:ext cx="4794983" cy="3416320"/>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934" y="28334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3029388" y="302996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773714" y="3164681"/>
            <a:ext cx="2784404"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Elakiya B</cp:lastModifiedBy>
  <cp:revision>28</cp:revision>
  <dcterms:created xsi:type="dcterms:W3CDTF">2024-03-29T15:07:22Z</dcterms:created>
  <dcterms:modified xsi:type="dcterms:W3CDTF">2024-09-02T08:17:03Z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