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8" r:id="rId6"/>
    <p:sldId id="2146847054" r:id="rId7"/>
    <p:sldId id="262" r:id="rId8"/>
    <p:sldId id="263" r:id="rId9"/>
    <p:sldId id="2146847056" r:id="rId10"/>
    <p:sldId id="265" r:id="rId11"/>
    <p:sldId id="266" r:id="rId12"/>
    <p:sldId id="2146847057" r:id="rId13"/>
    <p:sldId id="267"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akkiya Priya Elavarasan" initials="EE" lastIdx="1" clrIdx="0">
    <p:extLst>
      <p:ext uri="{19B8F6BF-5375-455C-9EA6-DF929625EA0E}">
        <p15:presenceInfo xmlns:p15="http://schemas.microsoft.com/office/powerpoint/2012/main" userId="ad90957dd73397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26T16:03:20.624" idx="1">
    <p:pos x="7540" y="2475"/>
    <p:text>elakkiya Priya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 /><Relationship Id="rId7" Type="http://schemas.openxmlformats.org/officeDocument/2006/relationships/hyperlink" Target="https://docs.python.org/3/library/json.html" TargetMode="External" /><Relationship Id="rId2" Type="http://schemas.openxmlformats.org/officeDocument/2006/relationships/hyperlink" Target="https://www.geeksforgeeks.org/design-a-keylogger-in-python" TargetMode="External" /><Relationship Id="rId1" Type="http://schemas.openxmlformats.org/officeDocument/2006/relationships/slideLayout" Target="../slideLayouts/slideLayout2.xml" /><Relationship Id="rId6" Type="http://schemas.openxmlformats.org/officeDocument/2006/relationships/hyperlink" Target="https://pynput.readthedocs.io/en/latest/" TargetMode="External" /><Relationship Id="rId5" Type="http://schemas.openxmlformats.org/officeDocument/2006/relationships/hyperlink" Target="https://docs.python.org/3/library/tkinter.html" TargetMode="External" /><Relationship Id="rId4" Type="http://schemas.openxmlformats.org/officeDocument/2006/relationships/hyperlink" Target="https://www.python.org/doc/"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5" name="Subtitle 4">
            <a:extLst>
              <a:ext uri="{FF2B5EF4-FFF2-40B4-BE49-F238E27FC236}">
                <a16:creationId xmlns:a16="http://schemas.microsoft.com/office/drawing/2014/main" id="{2C229F5C-CF24-CB20-F78B-19B9CCDEA9CB}"/>
              </a:ext>
            </a:extLst>
          </p:cNvPr>
          <p:cNvSpPr>
            <a:spLocks noGrp="1"/>
          </p:cNvSpPr>
          <p:nvPr>
            <p:ph type="subTitle" idx="1"/>
          </p:nvPr>
        </p:nvSpPr>
        <p:spPr>
          <a:xfrm>
            <a:off x="975641" y="3929798"/>
            <a:ext cx="7188218" cy="3170249"/>
          </a:xfrm>
        </p:spPr>
        <p:txBody>
          <a:bodyPr/>
          <a:lstStyle/>
          <a:p>
            <a:r>
              <a:rPr lang="en-IN" dirty="0"/>
              <a:t>Present by</a:t>
            </a:r>
          </a:p>
          <a:p>
            <a:r>
              <a:rPr lang="en-IN" dirty="0"/>
              <a:t>  </a:t>
            </a:r>
            <a:r>
              <a:rPr lang="en-IN" dirty="0" err="1"/>
              <a:t>elakkiya</a:t>
            </a:r>
            <a:r>
              <a:rPr lang="en-IN" dirty="0"/>
              <a:t> </a:t>
            </a:r>
            <a:r>
              <a:rPr lang="en-IN" dirty="0" err="1"/>
              <a:t>Priya</a:t>
            </a:r>
            <a:r>
              <a:rPr lang="en-IN" dirty="0"/>
              <a:t> E</a:t>
            </a:r>
          </a:p>
          <a:p>
            <a:r>
              <a:rPr lang="en-IN" dirty="0"/>
              <a:t>  </a:t>
            </a:r>
            <a:r>
              <a:rPr lang="en-IN" dirty="0" err="1"/>
              <a:t>cse</a:t>
            </a:r>
            <a:endParaRPr lang="en-IN" dirty="0"/>
          </a:p>
          <a:p>
            <a:r>
              <a:rPr lang="en-IN" dirty="0"/>
              <a:t>  </a:t>
            </a:r>
            <a:r>
              <a:rPr lang="en-IN" dirty="0" err="1"/>
              <a:t>gtec</a:t>
            </a:r>
            <a:endParaRPr lang="en-US"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2281-77A6-AE34-38FE-1267A04930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2EEFEA-BDFC-D007-C099-AD647D4723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715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1418</Words>
  <Application>Microsoft Office PowerPoint</Application>
  <PresentationFormat>Widescreen</PresentationFormat>
  <Paragraphs>140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KEYLOGGER</vt:lpstr>
      <vt:lpstr>PowerPoint Presentation</vt:lpstr>
      <vt:lpstr>OUTLINE</vt:lpstr>
      <vt:lpstr>Problem Statement</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Elakkiya Priya Elavarasan</cp:lastModifiedBy>
  <cp:revision>33</cp:revision>
  <dcterms:created xsi:type="dcterms:W3CDTF">2021-05-26T16:50:10Z</dcterms:created>
  <dcterms:modified xsi:type="dcterms:W3CDTF">2024-03-26T10:36:26Z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