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9" r:id="rId3"/>
    <p:sldId id="256" r:id="rId4"/>
    <p:sldId id="260" r:id="rId5"/>
    <p:sldId id="262" r:id="rId6"/>
    <p:sldId id="257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1C8E3-E1ED-4FB8-91E1-AA96F67B1679}" v="21" dt="2019-07-13T08:45:1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ish raghavan" userId="f7c13ad35cacb202" providerId="LiveId" clId="{B8E1C8E3-E1ED-4FB8-91E1-AA96F67B1679}"/>
    <pc:docChg chg="undo custSel mod addSld delSld modSld sldOrd">
      <pc:chgData name="jagadish raghavan" userId="f7c13ad35cacb202" providerId="LiveId" clId="{B8E1C8E3-E1ED-4FB8-91E1-AA96F67B1679}" dt="2019-07-13T09:36:22.876" v="197" actId="1076"/>
      <pc:docMkLst>
        <pc:docMk/>
      </pc:docMkLst>
      <pc:sldChg chg="addSp delSp modSp mod ord setBg">
        <pc:chgData name="jagadish raghavan" userId="f7c13ad35cacb202" providerId="LiveId" clId="{B8E1C8E3-E1ED-4FB8-91E1-AA96F67B1679}" dt="2019-07-13T08:45:18.972" v="192"/>
        <pc:sldMkLst>
          <pc:docMk/>
          <pc:sldMk cId="647113737" sldId="256"/>
        </pc:sldMkLst>
        <pc:spChg chg="mod">
          <ac:chgData name="jagadish raghavan" userId="f7c13ad35cacb202" providerId="LiveId" clId="{B8E1C8E3-E1ED-4FB8-91E1-AA96F67B1679}" dt="2019-07-13T08:25:13.537" v="52" actId="26606"/>
          <ac:spMkLst>
            <pc:docMk/>
            <pc:sldMk cId="647113737" sldId="256"/>
            <ac:spMk id="2" creationId="{6251CA25-68AA-40C7-9805-1A2A4C71A3E8}"/>
          </ac:spMkLst>
        </pc:spChg>
        <pc:spChg chg="mod">
          <ac:chgData name="jagadish raghavan" userId="f7c13ad35cacb202" providerId="LiveId" clId="{B8E1C8E3-E1ED-4FB8-91E1-AA96F67B1679}" dt="2019-07-13T08:25:13.537" v="52" actId="26606"/>
          <ac:spMkLst>
            <pc:docMk/>
            <pc:sldMk cId="647113737" sldId="256"/>
            <ac:spMk id="3" creationId="{6B4C44A5-CB95-44C6-B6C0-60AFB21E0EF3}"/>
          </ac:spMkLst>
        </pc:spChg>
        <pc:spChg chg="add mod">
          <ac:chgData name="jagadish raghavan" userId="f7c13ad35cacb202" providerId="LiveId" clId="{B8E1C8E3-E1ED-4FB8-91E1-AA96F67B1679}" dt="2019-07-13T08:39:48.148" v="179" actId="1076"/>
          <ac:spMkLst>
            <pc:docMk/>
            <pc:sldMk cId="647113737" sldId="256"/>
            <ac:spMk id="6" creationId="{115EB812-9FF5-4713-8DED-DBC0F1C67C10}"/>
          </ac:spMkLst>
        </pc:spChg>
        <pc:spChg chg="add del">
          <ac:chgData name="jagadish raghavan" userId="f7c13ad35cacb202" providerId="LiveId" clId="{B8E1C8E3-E1ED-4FB8-91E1-AA96F67B1679}" dt="2019-07-13T08:25:13.450" v="51" actId="26606"/>
          <ac:spMkLst>
            <pc:docMk/>
            <pc:sldMk cId="647113737" sldId="256"/>
            <ac:spMk id="10" creationId="{87BE56A7-2B14-4ABE-8DF3-40C07E64B19D}"/>
          </ac:spMkLst>
        </pc:spChg>
        <pc:spChg chg="add del">
          <ac:chgData name="jagadish raghavan" userId="f7c13ad35cacb202" providerId="LiveId" clId="{B8E1C8E3-E1ED-4FB8-91E1-AA96F67B1679}" dt="2019-07-13T08:25:13.450" v="51" actId="26606"/>
          <ac:spMkLst>
            <pc:docMk/>
            <pc:sldMk cId="647113737" sldId="256"/>
            <ac:spMk id="12" creationId="{140D5101-D8FB-4102-A338-49651E97150A}"/>
          </ac:spMkLst>
        </pc:spChg>
        <pc:spChg chg="add del">
          <ac:chgData name="jagadish raghavan" userId="f7c13ad35cacb202" providerId="LiveId" clId="{B8E1C8E3-E1ED-4FB8-91E1-AA96F67B1679}" dt="2019-07-13T08:25:13.450" v="51" actId="26606"/>
          <ac:spMkLst>
            <pc:docMk/>
            <pc:sldMk cId="647113737" sldId="256"/>
            <ac:spMk id="14" creationId="{73E26159-C029-4449-8912-A9B418CC328B}"/>
          </ac:spMkLst>
        </pc:spChg>
        <pc:spChg chg="add">
          <ac:chgData name="jagadish raghavan" userId="f7c13ad35cacb202" providerId="LiveId" clId="{B8E1C8E3-E1ED-4FB8-91E1-AA96F67B1679}" dt="2019-07-13T08:25:13.537" v="52" actId="26606"/>
          <ac:spMkLst>
            <pc:docMk/>
            <pc:sldMk cId="647113737" sldId="256"/>
            <ac:spMk id="16" creationId="{CC356176-0E5D-4665-B02D-FAA7B26CC599}"/>
          </ac:spMkLst>
        </pc:spChg>
        <pc:spChg chg="add">
          <ac:chgData name="jagadish raghavan" userId="f7c13ad35cacb202" providerId="LiveId" clId="{B8E1C8E3-E1ED-4FB8-91E1-AA96F67B1679}" dt="2019-07-13T08:25:13.537" v="52" actId="26606"/>
          <ac:spMkLst>
            <pc:docMk/>
            <pc:sldMk cId="647113737" sldId="256"/>
            <ac:spMk id="17" creationId="{BAF8C88E-EC45-4BA1-BF2E-0596BF97DCD2}"/>
          </ac:spMkLst>
        </pc:spChg>
        <pc:spChg chg="add">
          <ac:chgData name="jagadish raghavan" userId="f7c13ad35cacb202" providerId="LiveId" clId="{B8E1C8E3-E1ED-4FB8-91E1-AA96F67B1679}" dt="2019-07-13T08:25:13.537" v="52" actId="26606"/>
          <ac:spMkLst>
            <pc:docMk/>
            <pc:sldMk cId="647113737" sldId="256"/>
            <ac:spMk id="18" creationId="{681010AF-D59A-4537-A2C7-F25545726C44}"/>
          </ac:spMkLst>
        </pc:spChg>
        <pc:picChg chg="add mod">
          <ac:chgData name="jagadish raghavan" userId="f7c13ad35cacb202" providerId="LiveId" clId="{B8E1C8E3-E1ED-4FB8-91E1-AA96F67B1679}" dt="2019-07-13T08:25:13.537" v="52" actId="26606"/>
          <ac:picMkLst>
            <pc:docMk/>
            <pc:sldMk cId="647113737" sldId="256"/>
            <ac:picMk id="5" creationId="{E0A8CA0F-F0BC-4DCD-9D1A-60472D894DCC}"/>
          </ac:picMkLst>
        </pc:picChg>
      </pc:sldChg>
      <pc:sldChg chg="addSp delSp modSp mod setBg setClrOvrMap">
        <pc:chgData name="jagadish raghavan" userId="f7c13ad35cacb202" providerId="LiveId" clId="{B8E1C8E3-E1ED-4FB8-91E1-AA96F67B1679}" dt="2019-07-13T08:28:31.729" v="81" actId="26606"/>
        <pc:sldMkLst>
          <pc:docMk/>
          <pc:sldMk cId="287900216" sldId="257"/>
        </pc:sldMkLst>
        <pc:spChg chg="mod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2" creationId="{B61DD77D-69ED-4685-8FE1-EFCF1FC377A8}"/>
          </ac:spMkLst>
        </pc:spChg>
        <pc:spChg chg="add del">
          <ac:chgData name="jagadish raghavan" userId="f7c13ad35cacb202" providerId="LiveId" clId="{B8E1C8E3-E1ED-4FB8-91E1-AA96F67B1679}" dt="2019-07-13T08:27:53.487" v="79" actId="26606"/>
          <ac:spMkLst>
            <pc:docMk/>
            <pc:sldMk cId="287900216" sldId="257"/>
            <ac:spMk id="3" creationId="{E9281ACE-B7F5-4323-9608-B59E319874C9}"/>
          </ac:spMkLst>
        </pc:spChg>
        <pc:spChg chg="add del">
          <ac:chgData name="jagadish raghavan" userId="f7c13ad35cacb202" providerId="LiveId" clId="{B8E1C8E3-E1ED-4FB8-91E1-AA96F67B1679}" dt="2019-07-13T08:27:30.551" v="74" actId="26606"/>
          <ac:spMkLst>
            <pc:docMk/>
            <pc:sldMk cId="287900216" sldId="257"/>
            <ac:spMk id="10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7:30.551" v="74" actId="26606"/>
          <ac:spMkLst>
            <pc:docMk/>
            <pc:sldMk cId="287900216" sldId="257"/>
            <ac:spMk id="12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7:30.551" v="74" actId="26606"/>
          <ac:spMkLst>
            <pc:docMk/>
            <pc:sldMk cId="287900216" sldId="257"/>
            <ac:spMk id="14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7:30.551" v="74" actId="26606"/>
          <ac:spMkLst>
            <pc:docMk/>
            <pc:sldMk cId="287900216" sldId="257"/>
            <ac:spMk id="16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7:53.392" v="78" actId="26606"/>
          <ac:spMkLst>
            <pc:docMk/>
            <pc:sldMk cId="287900216" sldId="257"/>
            <ac:spMk id="20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7:53.392" v="78" actId="26606"/>
          <ac:spMkLst>
            <pc:docMk/>
            <pc:sldMk cId="287900216" sldId="257"/>
            <ac:spMk id="21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7:53.392" v="78" actId="26606"/>
          <ac:spMkLst>
            <pc:docMk/>
            <pc:sldMk cId="287900216" sldId="257"/>
            <ac:spMk id="22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7:53.392" v="78" actId="26606"/>
          <ac:spMkLst>
            <pc:docMk/>
            <pc:sldMk cId="287900216" sldId="257"/>
            <ac:spMk id="23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26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27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28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29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35" creationId="{25482F9D-E110-434E-9B4F-41A3F5CB2A2F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37" creationId="{5779FF2E-BB5C-4805-AAD5-275495A2B7EF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39" creationId="{6EB83258-50E7-4A51-8C48-ADA7CD7FCA02}"/>
          </ac:spMkLst>
        </pc:spChg>
        <pc:spChg chg="add del">
          <ac:chgData name="jagadish raghavan" userId="f7c13ad35cacb202" providerId="LiveId" clId="{B8E1C8E3-E1ED-4FB8-91E1-AA96F67B1679}" dt="2019-07-13T08:28:31.729" v="81" actId="26606"/>
          <ac:spMkLst>
            <pc:docMk/>
            <pc:sldMk cId="287900216" sldId="257"/>
            <ac:spMk id="41" creationId="{A4188960-1398-409C-BA5D-F87CCB743390}"/>
          </ac:spMkLst>
        </pc:spChg>
        <pc:graphicFrameChg chg="add del">
          <ac:chgData name="jagadish raghavan" userId="f7c13ad35cacb202" providerId="LiveId" clId="{B8E1C8E3-E1ED-4FB8-91E1-AA96F67B1679}" dt="2019-07-13T08:27:30.551" v="74" actId="26606"/>
          <ac:graphicFrameMkLst>
            <pc:docMk/>
            <pc:sldMk cId="287900216" sldId="257"/>
            <ac:graphicFrameMk id="5" creationId="{8A980F4D-1255-4910-8CE5-EF063A461D08}"/>
          </ac:graphicFrameMkLst>
        </pc:graphicFrameChg>
        <pc:graphicFrameChg chg="add del">
          <ac:chgData name="jagadish raghavan" userId="f7c13ad35cacb202" providerId="LiveId" clId="{B8E1C8E3-E1ED-4FB8-91E1-AA96F67B1679}" dt="2019-07-13T08:27:44.459" v="76" actId="26606"/>
          <ac:graphicFrameMkLst>
            <pc:docMk/>
            <pc:sldMk cId="287900216" sldId="257"/>
            <ac:graphicFrameMk id="18" creationId="{46EDF2C2-14A4-4F30-A604-9FE62F2654E6}"/>
          </ac:graphicFrameMkLst>
        </pc:graphicFrameChg>
        <pc:graphicFrameChg chg="add del">
          <ac:chgData name="jagadish raghavan" userId="f7c13ad35cacb202" providerId="LiveId" clId="{B8E1C8E3-E1ED-4FB8-91E1-AA96F67B1679}" dt="2019-07-13T08:27:53.392" v="78" actId="26606"/>
          <ac:graphicFrameMkLst>
            <pc:docMk/>
            <pc:sldMk cId="287900216" sldId="257"/>
            <ac:graphicFrameMk id="24" creationId="{8A980F4D-1255-4910-8CE5-EF063A461D08}"/>
          </ac:graphicFrameMkLst>
        </pc:graphicFrameChg>
        <pc:graphicFrameChg chg="add mod modGraphic">
          <ac:chgData name="jagadish raghavan" userId="f7c13ad35cacb202" providerId="LiveId" clId="{B8E1C8E3-E1ED-4FB8-91E1-AA96F67B1679}" dt="2019-07-13T08:28:31.729" v="81" actId="26606"/>
          <ac:graphicFrameMkLst>
            <pc:docMk/>
            <pc:sldMk cId="287900216" sldId="257"/>
            <ac:graphicFrameMk id="30" creationId="{72C8B1A0-F8FA-4F7D-96FF-E444C99618B7}"/>
          </ac:graphicFrameMkLst>
        </pc:graphicFrameChg>
      </pc:sldChg>
      <pc:sldChg chg="addSp delSp modSp del mod setBg">
        <pc:chgData name="jagadish raghavan" userId="f7c13ad35cacb202" providerId="LiveId" clId="{B8E1C8E3-E1ED-4FB8-91E1-AA96F67B1679}" dt="2019-07-13T09:33:43.943" v="196" actId="2696"/>
        <pc:sldMkLst>
          <pc:docMk/>
          <pc:sldMk cId="1361936450" sldId="258"/>
        </pc:sldMkLst>
        <pc:spChg chg="mod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2" creationId="{570F3A25-521B-478F-B778-3E7859D3796B}"/>
          </ac:spMkLst>
        </pc:spChg>
        <pc:spChg chg="add del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3" creationId="{EC720B38-62C7-438E-972B-CBE6D4E52A9F}"/>
          </ac:spMkLst>
        </pc:spChg>
        <pc:spChg chg="add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7" creationId="{EC720B38-62C7-438E-972B-CBE6D4E52A9F}"/>
          </ac:spMkLst>
        </pc:spChg>
        <pc:spChg chg="add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8" creationId="{923E8915-D2AA-4327-A45A-972C3CA9574B}"/>
          </ac:spMkLst>
        </pc:spChg>
        <pc:spChg chg="add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10" creationId="{8302FC3C-9804-4950-B721-5FD704BA6065}"/>
          </ac:spMkLst>
        </pc:spChg>
        <pc:spChg chg="add">
          <ac:chgData name="jagadish raghavan" userId="f7c13ad35cacb202" providerId="LiveId" clId="{B8E1C8E3-E1ED-4FB8-91E1-AA96F67B1679}" dt="2019-07-13T08:29:50.821" v="84" actId="26606"/>
          <ac:spMkLst>
            <pc:docMk/>
            <pc:sldMk cId="1361936450" sldId="258"/>
            <ac:spMk id="16" creationId="{F3798573-F27B-47EB-8EA4-7EE34954C2D6}"/>
          </ac:spMkLst>
        </pc:spChg>
        <pc:graphicFrameChg chg="add del">
          <ac:chgData name="jagadish raghavan" userId="f7c13ad35cacb202" providerId="LiveId" clId="{B8E1C8E3-E1ED-4FB8-91E1-AA96F67B1679}" dt="2019-07-13T08:29:50.751" v="83" actId="26606"/>
          <ac:graphicFrameMkLst>
            <pc:docMk/>
            <pc:sldMk cId="1361936450" sldId="258"/>
            <ac:graphicFrameMk id="5" creationId="{3BCA51A9-B340-49A0-B208-CAC6581E1A3C}"/>
          </ac:graphicFrameMkLst>
        </pc:graphicFrameChg>
        <pc:picChg chg="add">
          <ac:chgData name="jagadish raghavan" userId="f7c13ad35cacb202" providerId="LiveId" clId="{B8E1C8E3-E1ED-4FB8-91E1-AA96F67B1679}" dt="2019-07-13T08:29:50.821" v="84" actId="26606"/>
          <ac:picMkLst>
            <pc:docMk/>
            <pc:sldMk cId="1361936450" sldId="258"/>
            <ac:picMk id="14" creationId="{3BC6EBB2-9BDC-4075-BA6B-43A9FBF9C86C}"/>
          </ac:picMkLst>
        </pc:picChg>
        <pc:cxnChg chg="add">
          <ac:chgData name="jagadish raghavan" userId="f7c13ad35cacb202" providerId="LiveId" clId="{B8E1C8E3-E1ED-4FB8-91E1-AA96F67B1679}" dt="2019-07-13T08:29:50.821" v="84" actId="26606"/>
          <ac:cxnSpMkLst>
            <pc:docMk/>
            <pc:sldMk cId="1361936450" sldId="258"/>
            <ac:cxnSpMk id="12" creationId="{6B9695BD-ECF6-49CA-8877-8C493193C65D}"/>
          </ac:cxnSpMkLst>
        </pc:cxnChg>
      </pc:sldChg>
      <pc:sldChg chg="addSp modSp mod setBg">
        <pc:chgData name="jagadish raghavan" userId="f7c13ad35cacb202" providerId="LiveId" clId="{B8E1C8E3-E1ED-4FB8-91E1-AA96F67B1679}" dt="2019-07-13T08:45:56.852" v="195" actId="6549"/>
        <pc:sldMkLst>
          <pc:docMk/>
          <pc:sldMk cId="1850311506" sldId="259"/>
        </pc:sldMkLst>
        <pc:spChg chg="mod">
          <ac:chgData name="jagadish raghavan" userId="f7c13ad35cacb202" providerId="LiveId" clId="{B8E1C8E3-E1ED-4FB8-91E1-AA96F67B1679}" dt="2019-07-13T08:45:56.852" v="195" actId="6549"/>
          <ac:spMkLst>
            <pc:docMk/>
            <pc:sldMk cId="1850311506" sldId="259"/>
            <ac:spMk id="2" creationId="{24D2B7AD-A370-4023-BDB8-3DE42C564A94}"/>
          </ac:spMkLst>
        </pc:spChg>
        <pc:spChg chg="mod">
          <ac:chgData name="jagadish raghavan" userId="f7c13ad35cacb202" providerId="LiveId" clId="{B8E1C8E3-E1ED-4FB8-91E1-AA96F67B1679}" dt="2019-07-13T08:25:00.077" v="49" actId="26606"/>
          <ac:spMkLst>
            <pc:docMk/>
            <pc:sldMk cId="1850311506" sldId="259"/>
            <ac:spMk id="3" creationId="{28818411-3C8E-4873-854E-1356A5DCC0D1}"/>
          </ac:spMkLst>
        </pc:spChg>
        <pc:spChg chg="add">
          <ac:chgData name="jagadish raghavan" userId="f7c13ad35cacb202" providerId="LiveId" clId="{B8E1C8E3-E1ED-4FB8-91E1-AA96F67B1679}" dt="2019-07-13T08:25:00.077" v="49" actId="26606"/>
          <ac:spMkLst>
            <pc:docMk/>
            <pc:sldMk cId="1850311506" sldId="259"/>
            <ac:spMk id="10" creationId="{1288C528-6850-4309-8D5E-276D46744006}"/>
          </ac:spMkLst>
        </pc:spChg>
        <pc:spChg chg="add">
          <ac:chgData name="jagadish raghavan" userId="f7c13ad35cacb202" providerId="LiveId" clId="{B8E1C8E3-E1ED-4FB8-91E1-AA96F67B1679}" dt="2019-07-13T08:25:00.077" v="49" actId="26606"/>
          <ac:spMkLst>
            <pc:docMk/>
            <pc:sldMk cId="1850311506" sldId="259"/>
            <ac:spMk id="12" creationId="{E83C4BF2-CE85-4725-91F5-903A0C253504}"/>
          </ac:spMkLst>
        </pc:spChg>
        <pc:spChg chg="add">
          <ac:chgData name="jagadish raghavan" userId="f7c13ad35cacb202" providerId="LiveId" clId="{B8E1C8E3-E1ED-4FB8-91E1-AA96F67B1679}" dt="2019-07-13T08:25:00.077" v="49" actId="26606"/>
          <ac:spMkLst>
            <pc:docMk/>
            <pc:sldMk cId="1850311506" sldId="259"/>
            <ac:spMk id="14" creationId="{F7E85553-125B-468C-B123-443207482B3E}"/>
          </ac:spMkLst>
        </pc:spChg>
        <pc:spChg chg="add">
          <ac:chgData name="jagadish raghavan" userId="f7c13ad35cacb202" providerId="LiveId" clId="{B8E1C8E3-E1ED-4FB8-91E1-AA96F67B1679}" dt="2019-07-13T08:25:00.077" v="49" actId="26606"/>
          <ac:spMkLst>
            <pc:docMk/>
            <pc:sldMk cId="1850311506" sldId="259"/>
            <ac:spMk id="16" creationId="{C1DE0CAB-0099-47AE-8A9D-F0C80866669D}"/>
          </ac:spMkLst>
        </pc:spChg>
        <pc:picChg chg="add mod">
          <ac:chgData name="jagadish raghavan" userId="f7c13ad35cacb202" providerId="LiveId" clId="{B8E1C8E3-E1ED-4FB8-91E1-AA96F67B1679}" dt="2019-07-13T08:25:00.077" v="49" actId="26606"/>
          <ac:picMkLst>
            <pc:docMk/>
            <pc:sldMk cId="1850311506" sldId="259"/>
            <ac:picMk id="5" creationId="{DC69679C-EBA5-40FC-B8E2-005445DAF185}"/>
          </ac:picMkLst>
        </pc:picChg>
      </pc:sldChg>
      <pc:sldChg chg="addSp delSp modSp mod setBg setClrOvrMap">
        <pc:chgData name="jagadish raghavan" userId="f7c13ad35cacb202" providerId="LiveId" clId="{B8E1C8E3-E1ED-4FB8-91E1-AA96F67B1679}" dt="2019-07-13T08:26:06.137" v="67" actId="26606"/>
        <pc:sldMkLst>
          <pc:docMk/>
          <pc:sldMk cId="3128863801" sldId="260"/>
        </pc:sldMkLst>
        <pc:spChg chg="mod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2" creationId="{AD63EADE-8B52-41A7-8DD7-88C257ECA5C0}"/>
          </ac:spMkLst>
        </pc:spChg>
        <pc:spChg chg="add del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3" creationId="{DAD18D0C-31B8-4B17-96AF-5EA745D2F823}"/>
          </ac:spMkLst>
        </pc:spChg>
        <pc:spChg chg="add del">
          <ac:chgData name="jagadish raghavan" userId="f7c13ad35cacb202" providerId="LiveId" clId="{B8E1C8E3-E1ED-4FB8-91E1-AA96F67B1679}" dt="2019-07-13T08:25:46.263" v="56" actId="26606"/>
          <ac:spMkLst>
            <pc:docMk/>
            <pc:sldMk cId="3128863801" sldId="260"/>
            <ac:spMk id="8" creationId="{923E8915-D2AA-4327-A45A-972C3CA9574B}"/>
          </ac:spMkLst>
        </pc:spChg>
        <pc:spChg chg="add del">
          <ac:chgData name="jagadish raghavan" userId="f7c13ad35cacb202" providerId="LiveId" clId="{B8E1C8E3-E1ED-4FB8-91E1-AA96F67B1679}" dt="2019-07-13T08:25:40.280" v="54" actId="26606"/>
          <ac:spMkLst>
            <pc:docMk/>
            <pc:sldMk cId="3128863801" sldId="260"/>
            <ac:spMk id="10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5:40.280" v="54" actId="26606"/>
          <ac:spMkLst>
            <pc:docMk/>
            <pc:sldMk cId="3128863801" sldId="260"/>
            <ac:spMk id="12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5:40.280" v="54" actId="26606"/>
          <ac:spMkLst>
            <pc:docMk/>
            <pc:sldMk cId="3128863801" sldId="260"/>
            <ac:spMk id="14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5:40.280" v="54" actId="26606"/>
          <ac:spMkLst>
            <pc:docMk/>
            <pc:sldMk cId="3128863801" sldId="260"/>
            <ac:spMk id="16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5:46.263" v="56" actId="26606"/>
          <ac:spMkLst>
            <pc:docMk/>
            <pc:sldMk cId="3128863801" sldId="260"/>
            <ac:spMk id="18" creationId="{8302FC3C-9804-4950-B721-5FD704BA6065}"/>
          </ac:spMkLst>
        </pc:spChg>
        <pc:spChg chg="add del">
          <ac:chgData name="jagadish raghavan" userId="f7c13ad35cacb202" providerId="LiveId" clId="{B8E1C8E3-E1ED-4FB8-91E1-AA96F67B1679}" dt="2019-07-13T08:25:46.263" v="56" actId="26606"/>
          <ac:spMkLst>
            <pc:docMk/>
            <pc:sldMk cId="3128863801" sldId="260"/>
            <ac:spMk id="21" creationId="{F3798573-F27B-47EB-8EA4-7EE34954C2D6}"/>
          </ac:spMkLst>
        </pc:spChg>
        <pc:spChg chg="add del">
          <ac:chgData name="jagadish raghavan" userId="f7c13ad35cacb202" providerId="LiveId" clId="{B8E1C8E3-E1ED-4FB8-91E1-AA96F67B1679}" dt="2019-07-13T08:25:46.263" v="56" actId="26606"/>
          <ac:spMkLst>
            <pc:docMk/>
            <pc:sldMk cId="3128863801" sldId="260"/>
            <ac:spMk id="22" creationId="{DAD18D0C-31B8-4B17-96AF-5EA745D2F823}"/>
          </ac:spMkLst>
        </pc:spChg>
        <pc:spChg chg="add del">
          <ac:chgData name="jagadish raghavan" userId="f7c13ad35cacb202" providerId="LiveId" clId="{B8E1C8E3-E1ED-4FB8-91E1-AA96F67B1679}" dt="2019-07-13T08:25:48.517" v="58" actId="26606"/>
          <ac:spMkLst>
            <pc:docMk/>
            <pc:sldMk cId="3128863801" sldId="260"/>
            <ac:spMk id="24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5:48.517" v="58" actId="26606"/>
          <ac:spMkLst>
            <pc:docMk/>
            <pc:sldMk cId="3128863801" sldId="260"/>
            <ac:spMk id="25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5:48.517" v="58" actId="26606"/>
          <ac:spMkLst>
            <pc:docMk/>
            <pc:sldMk cId="3128863801" sldId="260"/>
            <ac:spMk id="26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5:48.517" v="58" actId="26606"/>
          <ac:spMkLst>
            <pc:docMk/>
            <pc:sldMk cId="3128863801" sldId="260"/>
            <ac:spMk id="27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5:54.563" v="62" actId="26606"/>
          <ac:spMkLst>
            <pc:docMk/>
            <pc:sldMk cId="3128863801" sldId="260"/>
            <ac:spMk id="32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5:54.563" v="62" actId="26606"/>
          <ac:spMkLst>
            <pc:docMk/>
            <pc:sldMk cId="3128863801" sldId="260"/>
            <ac:spMk id="33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5:54.563" v="62" actId="26606"/>
          <ac:spMkLst>
            <pc:docMk/>
            <pc:sldMk cId="3128863801" sldId="260"/>
            <ac:spMk id="34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5:54.563" v="62" actId="26606"/>
          <ac:spMkLst>
            <pc:docMk/>
            <pc:sldMk cId="3128863801" sldId="260"/>
            <ac:spMk id="35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6:04.159" v="64" actId="26606"/>
          <ac:spMkLst>
            <pc:docMk/>
            <pc:sldMk cId="3128863801" sldId="260"/>
            <ac:spMk id="38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6:04.159" v="64" actId="26606"/>
          <ac:spMkLst>
            <pc:docMk/>
            <pc:sldMk cId="3128863801" sldId="260"/>
            <ac:spMk id="39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6:04.159" v="64" actId="26606"/>
          <ac:spMkLst>
            <pc:docMk/>
            <pc:sldMk cId="3128863801" sldId="260"/>
            <ac:spMk id="40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6:04.159" v="64" actId="26606"/>
          <ac:spMkLst>
            <pc:docMk/>
            <pc:sldMk cId="3128863801" sldId="260"/>
            <ac:spMk id="41" creationId="{2DB2879C-F0B1-4195-A323-E97B6065A78E}"/>
          </ac:spMkLst>
        </pc:spChg>
        <pc:spChg chg="add del">
          <ac:chgData name="jagadish raghavan" userId="f7c13ad35cacb202" providerId="LiveId" clId="{B8E1C8E3-E1ED-4FB8-91E1-AA96F67B1679}" dt="2019-07-13T08:26:06.056" v="66" actId="26606"/>
          <ac:spMkLst>
            <pc:docMk/>
            <pc:sldMk cId="3128863801" sldId="260"/>
            <ac:spMk id="44" creationId="{81E3F4E1-B084-4FFF-9627-13782BE0BE4A}"/>
          </ac:spMkLst>
        </pc:spChg>
        <pc:spChg chg="add del">
          <ac:chgData name="jagadish raghavan" userId="f7c13ad35cacb202" providerId="LiveId" clId="{B8E1C8E3-E1ED-4FB8-91E1-AA96F67B1679}" dt="2019-07-13T08:26:06.056" v="66" actId="26606"/>
          <ac:spMkLst>
            <pc:docMk/>
            <pc:sldMk cId="3128863801" sldId="260"/>
            <ac:spMk id="45" creationId="{1F8051AB-C2F8-461F-812A-3E58862141B3}"/>
          </ac:spMkLst>
        </pc:spChg>
        <pc:spChg chg="add del">
          <ac:chgData name="jagadish raghavan" userId="f7c13ad35cacb202" providerId="LiveId" clId="{B8E1C8E3-E1ED-4FB8-91E1-AA96F67B1679}" dt="2019-07-13T08:26:06.056" v="66" actId="26606"/>
          <ac:spMkLst>
            <pc:docMk/>
            <pc:sldMk cId="3128863801" sldId="260"/>
            <ac:spMk id="46" creationId="{481E0C28-CB2F-425F-98C5-AF23B9B704DF}"/>
          </ac:spMkLst>
        </pc:spChg>
        <pc:spChg chg="add del">
          <ac:chgData name="jagadish raghavan" userId="f7c13ad35cacb202" providerId="LiveId" clId="{B8E1C8E3-E1ED-4FB8-91E1-AA96F67B1679}" dt="2019-07-13T08:26:06.056" v="66" actId="26606"/>
          <ac:spMkLst>
            <pc:docMk/>
            <pc:sldMk cId="3128863801" sldId="260"/>
            <ac:spMk id="47" creationId="{2DB2879C-F0B1-4195-A323-E97B6065A78E}"/>
          </ac:spMkLst>
        </pc:spChg>
        <pc:spChg chg="add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50" creationId="{81E3F4E1-B084-4FFF-9627-13782BE0BE4A}"/>
          </ac:spMkLst>
        </pc:spChg>
        <pc:spChg chg="add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51" creationId="{1F8051AB-C2F8-461F-812A-3E58862141B3}"/>
          </ac:spMkLst>
        </pc:spChg>
        <pc:spChg chg="add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52" creationId="{481E0C28-CB2F-425F-98C5-AF23B9B704DF}"/>
          </ac:spMkLst>
        </pc:spChg>
        <pc:spChg chg="add">
          <ac:chgData name="jagadish raghavan" userId="f7c13ad35cacb202" providerId="LiveId" clId="{B8E1C8E3-E1ED-4FB8-91E1-AA96F67B1679}" dt="2019-07-13T08:26:06.137" v="67" actId="26606"/>
          <ac:spMkLst>
            <pc:docMk/>
            <pc:sldMk cId="3128863801" sldId="260"/>
            <ac:spMk id="53" creationId="{2DB2879C-F0B1-4195-A323-E97B6065A78E}"/>
          </ac:spMkLst>
        </pc:spChg>
        <pc:graphicFrameChg chg="add del">
          <ac:chgData name="jagadish raghavan" userId="f7c13ad35cacb202" providerId="LiveId" clId="{B8E1C8E3-E1ED-4FB8-91E1-AA96F67B1679}" dt="2019-07-13T08:25:40.280" v="54" actId="26606"/>
          <ac:graphicFrameMkLst>
            <pc:docMk/>
            <pc:sldMk cId="3128863801" sldId="260"/>
            <ac:graphicFrameMk id="5" creationId="{FE354FD9-37E0-4BF4-885E-FDC48AE5B136}"/>
          </ac:graphicFrameMkLst>
        </pc:graphicFrameChg>
        <pc:graphicFrameChg chg="add del">
          <ac:chgData name="jagadish raghavan" userId="f7c13ad35cacb202" providerId="LiveId" clId="{B8E1C8E3-E1ED-4FB8-91E1-AA96F67B1679}" dt="2019-07-13T08:25:48.517" v="58" actId="26606"/>
          <ac:graphicFrameMkLst>
            <pc:docMk/>
            <pc:sldMk cId="3128863801" sldId="260"/>
            <ac:graphicFrameMk id="28" creationId="{FE354FD9-37E0-4BF4-885E-FDC48AE5B136}"/>
          </ac:graphicFrameMkLst>
        </pc:graphicFrameChg>
        <pc:graphicFrameChg chg="add del">
          <ac:chgData name="jagadish raghavan" userId="f7c13ad35cacb202" providerId="LiveId" clId="{B8E1C8E3-E1ED-4FB8-91E1-AA96F67B1679}" dt="2019-07-13T08:25:50.138" v="60" actId="26606"/>
          <ac:graphicFrameMkLst>
            <pc:docMk/>
            <pc:sldMk cId="3128863801" sldId="260"/>
            <ac:graphicFrameMk id="30" creationId="{95105646-9A31-4389-884E-559AE8DD2318}"/>
          </ac:graphicFrameMkLst>
        </pc:graphicFrameChg>
        <pc:graphicFrameChg chg="add del">
          <ac:chgData name="jagadish raghavan" userId="f7c13ad35cacb202" providerId="LiveId" clId="{B8E1C8E3-E1ED-4FB8-91E1-AA96F67B1679}" dt="2019-07-13T08:25:54.563" v="62" actId="26606"/>
          <ac:graphicFrameMkLst>
            <pc:docMk/>
            <pc:sldMk cId="3128863801" sldId="260"/>
            <ac:graphicFrameMk id="36" creationId="{3B2DFC74-2061-45F0-B39E-5F2A74F03DF8}"/>
          </ac:graphicFrameMkLst>
        </pc:graphicFrameChg>
        <pc:graphicFrameChg chg="add del">
          <ac:chgData name="jagadish raghavan" userId="f7c13ad35cacb202" providerId="LiveId" clId="{B8E1C8E3-E1ED-4FB8-91E1-AA96F67B1679}" dt="2019-07-13T08:26:04.159" v="64" actId="26606"/>
          <ac:graphicFrameMkLst>
            <pc:docMk/>
            <pc:sldMk cId="3128863801" sldId="260"/>
            <ac:graphicFrameMk id="42" creationId="{FE354FD9-37E0-4BF4-885E-FDC48AE5B136}"/>
          </ac:graphicFrameMkLst>
        </pc:graphicFrameChg>
        <pc:graphicFrameChg chg="add del">
          <ac:chgData name="jagadish raghavan" userId="f7c13ad35cacb202" providerId="LiveId" clId="{B8E1C8E3-E1ED-4FB8-91E1-AA96F67B1679}" dt="2019-07-13T08:26:06.056" v="66" actId="26606"/>
          <ac:graphicFrameMkLst>
            <pc:docMk/>
            <pc:sldMk cId="3128863801" sldId="260"/>
            <ac:graphicFrameMk id="48" creationId="{3B2DFC74-2061-45F0-B39E-5F2A74F03DF8}"/>
          </ac:graphicFrameMkLst>
        </pc:graphicFrameChg>
        <pc:graphicFrameChg chg="add">
          <ac:chgData name="jagadish raghavan" userId="f7c13ad35cacb202" providerId="LiveId" clId="{B8E1C8E3-E1ED-4FB8-91E1-AA96F67B1679}" dt="2019-07-13T08:26:06.137" v="67" actId="26606"/>
          <ac:graphicFrameMkLst>
            <pc:docMk/>
            <pc:sldMk cId="3128863801" sldId="260"/>
            <ac:graphicFrameMk id="54" creationId="{FE354FD9-37E0-4BF4-885E-FDC48AE5B136}"/>
          </ac:graphicFrameMkLst>
        </pc:graphicFrameChg>
        <pc:picChg chg="add del">
          <ac:chgData name="jagadish raghavan" userId="f7c13ad35cacb202" providerId="LiveId" clId="{B8E1C8E3-E1ED-4FB8-91E1-AA96F67B1679}" dt="2019-07-13T08:25:46.263" v="56" actId="26606"/>
          <ac:picMkLst>
            <pc:docMk/>
            <pc:sldMk cId="3128863801" sldId="260"/>
            <ac:picMk id="20" creationId="{3BC6EBB2-9BDC-4075-BA6B-43A9FBF9C86C}"/>
          </ac:picMkLst>
        </pc:picChg>
        <pc:cxnChg chg="add del">
          <ac:chgData name="jagadish raghavan" userId="f7c13ad35cacb202" providerId="LiveId" clId="{B8E1C8E3-E1ED-4FB8-91E1-AA96F67B1679}" dt="2019-07-13T08:25:46.263" v="56" actId="26606"/>
          <ac:cxnSpMkLst>
            <pc:docMk/>
            <pc:sldMk cId="3128863801" sldId="260"/>
            <ac:cxnSpMk id="19" creationId="{6B9695BD-ECF6-49CA-8877-8C493193C65D}"/>
          </ac:cxnSpMkLst>
        </pc:cxnChg>
      </pc:sldChg>
      <pc:sldChg chg="modSp">
        <pc:chgData name="jagadish raghavan" userId="f7c13ad35cacb202" providerId="LiveId" clId="{B8E1C8E3-E1ED-4FB8-91E1-AA96F67B1679}" dt="2019-07-13T09:36:22.876" v="197" actId="1076"/>
        <pc:sldMkLst>
          <pc:docMk/>
          <pc:sldMk cId="1018230139" sldId="261"/>
        </pc:sldMkLst>
        <pc:spChg chg="mod">
          <ac:chgData name="jagadish raghavan" userId="f7c13ad35cacb202" providerId="LiveId" clId="{B8E1C8E3-E1ED-4FB8-91E1-AA96F67B1679}" dt="2019-07-13T09:36:22.876" v="197" actId="1076"/>
          <ac:spMkLst>
            <pc:docMk/>
            <pc:sldMk cId="1018230139" sldId="261"/>
            <ac:spMk id="3" creationId="{8E941BD5-4222-4308-B76C-169E559E59B7}"/>
          </ac:spMkLst>
        </pc:spChg>
        <pc:spChg chg="mod">
          <ac:chgData name="jagadish raghavan" userId="f7c13ad35cacb202" providerId="LiveId" clId="{B8E1C8E3-E1ED-4FB8-91E1-AA96F67B1679}" dt="2019-07-13T08:16:43.008" v="6" actId="1076"/>
          <ac:spMkLst>
            <pc:docMk/>
            <pc:sldMk cId="1018230139" sldId="261"/>
            <ac:spMk id="4" creationId="{7298D3BE-114F-4696-BF9C-A3B42D296E18}"/>
          </ac:spMkLst>
        </pc:spChg>
        <pc:spChg chg="mod">
          <ac:chgData name="jagadish raghavan" userId="f7c13ad35cacb202" providerId="LiveId" clId="{B8E1C8E3-E1ED-4FB8-91E1-AA96F67B1679}" dt="2019-07-13T08:16:35.723" v="5" actId="27636"/>
          <ac:spMkLst>
            <pc:docMk/>
            <pc:sldMk cId="1018230139" sldId="261"/>
            <ac:spMk id="6" creationId="{C4E947D4-636B-4D16-B691-A23FE82459BB}"/>
          </ac:spMkLst>
        </pc:spChg>
      </pc:sldChg>
      <pc:sldChg chg="addSp delSp modSp mod setBg setClrOvrMap">
        <pc:chgData name="jagadish raghavan" userId="f7c13ad35cacb202" providerId="LiveId" clId="{B8E1C8E3-E1ED-4FB8-91E1-AA96F67B1679}" dt="2019-07-13T08:27:15.527" v="72" actId="1076"/>
        <pc:sldMkLst>
          <pc:docMk/>
          <pc:sldMk cId="4165828896" sldId="262"/>
        </pc:sldMkLst>
        <pc:spChg chg="mo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2" creationId="{1E698C90-7202-4758-8F49-38D1425AADF0}"/>
          </ac:spMkLst>
        </pc:spChg>
        <pc:spChg chg="del mo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3" creationId="{1BF3BE63-0AFA-4C00-AAC0-103578A666FE}"/>
          </ac:spMkLst>
        </pc:spChg>
        <pc:spChg chg="ad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10" creationId="{81E3F4E1-B084-4FFF-9627-13782BE0BE4A}"/>
          </ac:spMkLst>
        </pc:spChg>
        <pc:spChg chg="ad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12" creationId="{1F8051AB-C2F8-461F-812A-3E58862141B3}"/>
          </ac:spMkLst>
        </pc:spChg>
        <pc:spChg chg="ad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14" creationId="{481E0C28-CB2F-425F-98C5-AF23B9B704DF}"/>
          </ac:spMkLst>
        </pc:spChg>
        <pc:spChg chg="add">
          <ac:chgData name="jagadish raghavan" userId="f7c13ad35cacb202" providerId="LiveId" clId="{B8E1C8E3-E1ED-4FB8-91E1-AA96F67B1679}" dt="2019-07-13T08:26:13.382" v="68" actId="26606"/>
          <ac:spMkLst>
            <pc:docMk/>
            <pc:sldMk cId="4165828896" sldId="262"/>
            <ac:spMk id="16" creationId="{2DB2879C-F0B1-4195-A323-E97B6065A78E}"/>
          </ac:spMkLst>
        </pc:spChg>
        <pc:graphicFrameChg chg="add mod">
          <ac:chgData name="jagadish raghavan" userId="f7c13ad35cacb202" providerId="LiveId" clId="{B8E1C8E3-E1ED-4FB8-91E1-AA96F67B1679}" dt="2019-07-13T08:27:15.527" v="72" actId="1076"/>
          <ac:graphicFrameMkLst>
            <pc:docMk/>
            <pc:sldMk cId="4165828896" sldId="262"/>
            <ac:graphicFrameMk id="5" creationId="{378B76ED-C70E-4373-8C8F-C0201A2461A8}"/>
          </ac:graphicFrameMkLst>
        </pc:graphicFrameChg>
      </pc:sldChg>
      <pc:sldChg chg="addSp modSp">
        <pc:chgData name="jagadish raghavan" userId="f7c13ad35cacb202" providerId="LiveId" clId="{B8E1C8E3-E1ED-4FB8-91E1-AA96F67B1679}" dt="2019-07-13T08:43:25.672" v="191" actId="1076"/>
        <pc:sldMkLst>
          <pc:docMk/>
          <pc:sldMk cId="4155643122" sldId="263"/>
        </pc:sldMkLst>
        <pc:spChg chg="add mod">
          <ac:chgData name="jagadish raghavan" userId="f7c13ad35cacb202" providerId="LiveId" clId="{B8E1C8E3-E1ED-4FB8-91E1-AA96F67B1679}" dt="2019-07-13T08:35:19.172" v="144" actId="20577"/>
          <ac:spMkLst>
            <pc:docMk/>
            <pc:sldMk cId="4155643122" sldId="263"/>
            <ac:spMk id="2" creationId="{9CE12FF4-D920-434E-96C4-5DFBEA50E98B}"/>
          </ac:spMkLst>
        </pc:spChg>
        <pc:spChg chg="mod">
          <ac:chgData name="jagadish raghavan" userId="f7c13ad35cacb202" providerId="LiveId" clId="{B8E1C8E3-E1ED-4FB8-91E1-AA96F67B1679}" dt="2019-07-13T08:42:16.965" v="180" actId="403"/>
          <ac:spMkLst>
            <pc:docMk/>
            <pc:sldMk cId="4155643122" sldId="263"/>
            <ac:spMk id="3" creationId="{03C37610-BB05-43FD-A372-256A3F2DE455}"/>
          </ac:spMkLst>
        </pc:spChg>
        <pc:picChg chg="add mod">
          <ac:chgData name="jagadish raghavan" userId="f7c13ad35cacb202" providerId="LiveId" clId="{B8E1C8E3-E1ED-4FB8-91E1-AA96F67B1679}" dt="2019-07-13T08:42:39.887" v="183" actId="1076"/>
          <ac:picMkLst>
            <pc:docMk/>
            <pc:sldMk cId="4155643122" sldId="263"/>
            <ac:picMk id="4" creationId="{AE7C576D-188E-48C3-960B-87AEDD5396FA}"/>
          </ac:picMkLst>
        </pc:picChg>
        <pc:picChg chg="add mod">
          <ac:chgData name="jagadish raghavan" userId="f7c13ad35cacb202" providerId="LiveId" clId="{B8E1C8E3-E1ED-4FB8-91E1-AA96F67B1679}" dt="2019-07-13T08:43:16.138" v="186" actId="1076"/>
          <ac:picMkLst>
            <pc:docMk/>
            <pc:sldMk cId="4155643122" sldId="263"/>
            <ac:picMk id="6" creationId="{1D7BCD57-7FBA-454B-9EF6-92CC7B122D98}"/>
          </ac:picMkLst>
        </pc:picChg>
        <pc:picChg chg="add mod">
          <ac:chgData name="jagadish raghavan" userId="f7c13ad35cacb202" providerId="LiveId" clId="{B8E1C8E3-E1ED-4FB8-91E1-AA96F67B1679}" dt="2019-07-13T08:43:25.672" v="191" actId="1076"/>
          <ac:picMkLst>
            <pc:docMk/>
            <pc:sldMk cId="4155643122" sldId="263"/>
            <ac:picMk id="8" creationId="{6E845725-13E9-4AD1-94B9-64998E437C6E}"/>
          </ac:picMkLst>
        </pc:picChg>
      </pc:sldChg>
      <pc:sldChg chg="addSp delSp modSp add mod ord setBg">
        <pc:chgData name="jagadish raghavan" userId="f7c13ad35cacb202" providerId="LiveId" clId="{B8E1C8E3-E1ED-4FB8-91E1-AA96F67B1679}" dt="2019-07-13T08:39:24.437" v="175"/>
        <pc:sldMkLst>
          <pc:docMk/>
          <pc:sldMk cId="1011281358" sldId="264"/>
        </pc:sldMkLst>
        <pc:spChg chg="del mod">
          <ac:chgData name="jagadish raghavan" userId="f7c13ad35cacb202" providerId="LiveId" clId="{B8E1C8E3-E1ED-4FB8-91E1-AA96F67B1679}" dt="2019-07-13T08:33:26.597" v="100" actId="478"/>
          <ac:spMkLst>
            <pc:docMk/>
            <pc:sldMk cId="1011281358" sldId="264"/>
            <ac:spMk id="2" creationId="{F1B190C9-B73A-4608-954B-E2E46C84B59E}"/>
          </ac:spMkLst>
        </pc:spChg>
        <pc:spChg chg="mod">
          <ac:chgData name="jagadish raghavan" userId="f7c13ad35cacb202" providerId="LiveId" clId="{B8E1C8E3-E1ED-4FB8-91E1-AA96F67B1679}" dt="2019-07-13T08:39:24.437" v="175"/>
          <ac:spMkLst>
            <pc:docMk/>
            <pc:sldMk cId="1011281358" sldId="264"/>
            <ac:spMk id="3" creationId="{368825C1-16BB-4FCA-B240-30B9A41A330B}"/>
          </ac:spMkLst>
        </pc:spChg>
        <pc:spChg chg="add del mod">
          <ac:chgData name="jagadish raghavan" userId="f7c13ad35cacb202" providerId="LiveId" clId="{B8E1C8E3-E1ED-4FB8-91E1-AA96F67B1679}" dt="2019-07-13T08:33:29.295" v="101" actId="478"/>
          <ac:spMkLst>
            <pc:docMk/>
            <pc:sldMk cId="1011281358" sldId="264"/>
            <ac:spMk id="5" creationId="{7FEEB85B-3D00-4E0F-9FF6-3B9881508535}"/>
          </ac:spMkLst>
        </pc:spChg>
        <pc:spChg chg="add del mod">
          <ac:chgData name="jagadish raghavan" userId="f7c13ad35cacb202" providerId="LiveId" clId="{B8E1C8E3-E1ED-4FB8-91E1-AA96F67B1679}" dt="2019-07-13T08:38:44.897" v="150" actId="11529"/>
          <ac:spMkLst>
            <pc:docMk/>
            <pc:sldMk cId="1011281358" sldId="264"/>
            <ac:spMk id="6" creationId="{B8F6D933-7E20-4373-A586-0E1454BA960A}"/>
          </ac:spMkLst>
        </pc:spChg>
        <pc:spChg chg="add">
          <ac:chgData name="jagadish raghavan" userId="f7c13ad35cacb202" providerId="LiveId" clId="{B8E1C8E3-E1ED-4FB8-91E1-AA96F67B1679}" dt="2019-07-13T08:33:54.549" v="103" actId="26606"/>
          <ac:spMkLst>
            <pc:docMk/>
            <pc:sldMk cId="1011281358" sldId="264"/>
            <ac:spMk id="10" creationId="{1288C528-6850-4309-8D5E-276D46744006}"/>
          </ac:spMkLst>
        </pc:spChg>
        <pc:spChg chg="add">
          <ac:chgData name="jagadish raghavan" userId="f7c13ad35cacb202" providerId="LiveId" clId="{B8E1C8E3-E1ED-4FB8-91E1-AA96F67B1679}" dt="2019-07-13T08:33:54.549" v="103" actId="26606"/>
          <ac:spMkLst>
            <pc:docMk/>
            <pc:sldMk cId="1011281358" sldId="264"/>
            <ac:spMk id="12" creationId="{E83C4BF2-CE85-4725-91F5-903A0C253504}"/>
          </ac:spMkLst>
        </pc:spChg>
        <pc:spChg chg="add del mod">
          <ac:chgData name="jagadish raghavan" userId="f7c13ad35cacb202" providerId="LiveId" clId="{B8E1C8E3-E1ED-4FB8-91E1-AA96F67B1679}" dt="2019-07-13T08:38:43.768" v="149"/>
          <ac:spMkLst>
            <pc:docMk/>
            <pc:sldMk cId="1011281358" sldId="264"/>
            <ac:spMk id="13" creationId="{2A1D350A-9EE0-451F-AF16-645B69103B90}"/>
          </ac:spMkLst>
        </pc:spChg>
        <pc:spChg chg="add">
          <ac:chgData name="jagadish raghavan" userId="f7c13ad35cacb202" providerId="LiveId" clId="{B8E1C8E3-E1ED-4FB8-91E1-AA96F67B1679}" dt="2019-07-13T08:33:54.549" v="103" actId="26606"/>
          <ac:spMkLst>
            <pc:docMk/>
            <pc:sldMk cId="1011281358" sldId="264"/>
            <ac:spMk id="14" creationId="{F7E85553-125B-468C-B123-443207482B3E}"/>
          </ac:spMkLst>
        </pc:spChg>
        <pc:spChg chg="add">
          <ac:chgData name="jagadish raghavan" userId="f7c13ad35cacb202" providerId="LiveId" clId="{B8E1C8E3-E1ED-4FB8-91E1-AA96F67B1679}" dt="2019-07-13T08:33:54.549" v="103" actId="26606"/>
          <ac:spMkLst>
            <pc:docMk/>
            <pc:sldMk cId="1011281358" sldId="264"/>
            <ac:spMk id="16" creationId="{C1DE0CAB-0099-47AE-8A9D-F0C80866669D}"/>
          </ac:spMkLst>
        </pc:spChg>
        <pc:picChg chg="add">
          <ac:chgData name="jagadish raghavan" userId="f7c13ad35cacb202" providerId="LiveId" clId="{B8E1C8E3-E1ED-4FB8-91E1-AA96F67B1679}" dt="2019-07-13T08:33:54.549" v="103" actId="26606"/>
          <ac:picMkLst>
            <pc:docMk/>
            <pc:sldMk cId="1011281358" sldId="264"/>
            <ac:picMk id="7" creationId="{CCD6ECE2-8026-45A2-A35A-7980178954E1}"/>
          </ac:picMkLst>
        </pc:picChg>
      </pc:sldChg>
      <pc:sldChg chg="del">
        <pc:chgData name="jagadish raghavan" userId="f7c13ad35cacb202" providerId="LiveId" clId="{B8E1C8E3-E1ED-4FB8-91E1-AA96F67B1679}" dt="2019-07-13T08:19:17.616" v="7" actId="2696"/>
        <pc:sldMkLst>
          <pc:docMk/>
          <pc:sldMk cId="2752202867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3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16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9.svg"/><Relationship Id="rId1" Type="http://schemas.openxmlformats.org/officeDocument/2006/relationships/image" Target="../media/image17.png"/><Relationship Id="rId6" Type="http://schemas.openxmlformats.org/officeDocument/2006/relationships/image" Target="../media/image33.svg"/><Relationship Id="rId5" Type="http://schemas.openxmlformats.org/officeDocument/2006/relationships/image" Target="../media/image19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3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16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9.svg"/><Relationship Id="rId1" Type="http://schemas.openxmlformats.org/officeDocument/2006/relationships/image" Target="../media/image17.png"/><Relationship Id="rId6" Type="http://schemas.openxmlformats.org/officeDocument/2006/relationships/image" Target="../media/image33.svg"/><Relationship Id="rId5" Type="http://schemas.openxmlformats.org/officeDocument/2006/relationships/image" Target="../media/image19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8346C-8D9D-4B2F-9453-B1C433DEA6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ABCF7C-5677-4A20-ABDC-238560AAC046}">
      <dgm:prSet/>
      <dgm:spPr/>
      <dgm:t>
        <a:bodyPr/>
        <a:lstStyle/>
        <a:p>
          <a:r>
            <a:rPr lang="en-US"/>
            <a:t>The solution we suggest though simple, can work well.</a:t>
          </a:r>
        </a:p>
      </dgm:t>
    </dgm:pt>
    <dgm:pt modelId="{34422000-1500-4B2F-B7C7-5FBA7AAB43CB}" type="parTrans" cxnId="{89E415AE-2537-42F4-AC27-45C6011ED6CB}">
      <dgm:prSet/>
      <dgm:spPr/>
      <dgm:t>
        <a:bodyPr/>
        <a:lstStyle/>
        <a:p>
          <a:endParaRPr lang="en-US"/>
        </a:p>
      </dgm:t>
    </dgm:pt>
    <dgm:pt modelId="{9CAB5F84-1342-4047-9E90-45AC167EFC44}" type="sibTrans" cxnId="{89E415AE-2537-42F4-AC27-45C6011ED6CB}">
      <dgm:prSet/>
      <dgm:spPr/>
      <dgm:t>
        <a:bodyPr/>
        <a:lstStyle/>
        <a:p>
          <a:endParaRPr lang="en-US"/>
        </a:p>
      </dgm:t>
    </dgm:pt>
    <dgm:pt modelId="{13D7B24C-DCB9-45E6-9702-C8B94141D7B4}">
      <dgm:prSet/>
      <dgm:spPr/>
      <dgm:t>
        <a:bodyPr/>
        <a:lstStyle/>
        <a:p>
          <a:r>
            <a:rPr lang="en-US"/>
            <a:t>Take Wikipedia, And for the search done by the user, the user gets to choose from the sub-headings of the page on the topic he wants to know about. Thus saving time and effort.</a:t>
          </a:r>
        </a:p>
      </dgm:t>
    </dgm:pt>
    <dgm:pt modelId="{05BE8EF7-A0A2-4F81-A0DD-EDCEF1D8A49F}" type="parTrans" cxnId="{F4E34246-089D-4D6D-9716-42B145D76E7D}">
      <dgm:prSet/>
      <dgm:spPr/>
      <dgm:t>
        <a:bodyPr/>
        <a:lstStyle/>
        <a:p>
          <a:endParaRPr lang="en-US"/>
        </a:p>
      </dgm:t>
    </dgm:pt>
    <dgm:pt modelId="{84FE1436-EA3A-4608-9E31-A42D5FC0E5F9}" type="sibTrans" cxnId="{F4E34246-089D-4D6D-9716-42B145D76E7D}">
      <dgm:prSet/>
      <dgm:spPr/>
      <dgm:t>
        <a:bodyPr/>
        <a:lstStyle/>
        <a:p>
          <a:endParaRPr lang="en-US"/>
        </a:p>
      </dgm:t>
    </dgm:pt>
    <dgm:pt modelId="{8A36B405-D7A4-40F7-A158-495D3FA697AA}">
      <dgm:prSet/>
      <dgm:spPr/>
      <dgm:t>
        <a:bodyPr/>
        <a:lstStyle/>
        <a:p>
          <a:r>
            <a:rPr lang="en-US"/>
            <a:t>As a further addition, he can go recursively into various new searches until the user is clarified of his doubt.</a:t>
          </a:r>
        </a:p>
      </dgm:t>
    </dgm:pt>
    <dgm:pt modelId="{03578410-14AB-4D2C-AA0C-044CDDED8D24}" type="parTrans" cxnId="{08121D64-1623-473F-A886-87D8A1CD2079}">
      <dgm:prSet/>
      <dgm:spPr/>
      <dgm:t>
        <a:bodyPr/>
        <a:lstStyle/>
        <a:p>
          <a:endParaRPr lang="en-US"/>
        </a:p>
      </dgm:t>
    </dgm:pt>
    <dgm:pt modelId="{3F3589CC-602C-4273-8148-01BC1A5A0BA0}" type="sibTrans" cxnId="{08121D64-1623-473F-A886-87D8A1CD2079}">
      <dgm:prSet/>
      <dgm:spPr/>
      <dgm:t>
        <a:bodyPr/>
        <a:lstStyle/>
        <a:p>
          <a:endParaRPr lang="en-US"/>
        </a:p>
      </dgm:t>
    </dgm:pt>
    <dgm:pt modelId="{6F9D9B42-EB25-4CF8-8988-1E824247BCCB}" type="pres">
      <dgm:prSet presAssocID="{92A8346C-8D9D-4B2F-9453-B1C433DEA62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7CC732-AE52-4685-8440-945B02D30C53}" type="pres">
      <dgm:prSet presAssocID="{A7ABCF7C-5677-4A20-ABDC-238560AAC046}" presName="compNode" presStyleCnt="0"/>
      <dgm:spPr/>
    </dgm:pt>
    <dgm:pt modelId="{17D824D4-64F0-42BE-9DB8-C67FB44174E9}" type="pres">
      <dgm:prSet presAssocID="{A7ABCF7C-5677-4A20-ABDC-238560AAC046}" presName="bgRect" presStyleLbl="bgShp" presStyleIdx="0" presStyleCnt="3"/>
      <dgm:spPr/>
    </dgm:pt>
    <dgm:pt modelId="{90D04891-12C7-4532-8111-2565D3EB93CE}" type="pres">
      <dgm:prSet presAssocID="{A7ABCF7C-5677-4A20-ABDC-238560AAC0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830E64F-2983-45D8-AB21-4E4581EE7221}" type="pres">
      <dgm:prSet presAssocID="{A7ABCF7C-5677-4A20-ABDC-238560AAC046}" presName="spaceRect" presStyleCnt="0"/>
      <dgm:spPr/>
    </dgm:pt>
    <dgm:pt modelId="{15546647-846D-4FA6-A70E-F556E93EA322}" type="pres">
      <dgm:prSet presAssocID="{A7ABCF7C-5677-4A20-ABDC-238560AAC04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3ED56E0-C155-476F-86A3-493A45A871D5}" type="pres">
      <dgm:prSet presAssocID="{9CAB5F84-1342-4047-9E90-45AC167EFC44}" presName="sibTrans" presStyleCnt="0"/>
      <dgm:spPr/>
    </dgm:pt>
    <dgm:pt modelId="{B1622910-C8C7-4886-8800-09ACD835FBD6}" type="pres">
      <dgm:prSet presAssocID="{13D7B24C-DCB9-45E6-9702-C8B94141D7B4}" presName="compNode" presStyleCnt="0"/>
      <dgm:spPr/>
    </dgm:pt>
    <dgm:pt modelId="{F8A7471E-97DF-4C44-9048-693C7A085BF7}" type="pres">
      <dgm:prSet presAssocID="{13D7B24C-DCB9-45E6-9702-C8B94141D7B4}" presName="bgRect" presStyleLbl="bgShp" presStyleIdx="1" presStyleCnt="3"/>
      <dgm:spPr/>
    </dgm:pt>
    <dgm:pt modelId="{6EE58150-AF66-4081-8C83-B55807272F98}" type="pres">
      <dgm:prSet presAssocID="{13D7B24C-DCB9-45E6-9702-C8B94141D7B4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FFE5BA3-6E42-4882-885F-BEF5764A7E2E}" type="pres">
      <dgm:prSet presAssocID="{13D7B24C-DCB9-45E6-9702-C8B94141D7B4}" presName="spaceRect" presStyleCnt="0"/>
      <dgm:spPr/>
    </dgm:pt>
    <dgm:pt modelId="{3A4154CE-E078-4429-A8E1-F997EB523E58}" type="pres">
      <dgm:prSet presAssocID="{13D7B24C-DCB9-45E6-9702-C8B94141D7B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D60855-85AA-4641-A7D9-573A895D8174}" type="pres">
      <dgm:prSet presAssocID="{84FE1436-EA3A-4608-9E31-A42D5FC0E5F9}" presName="sibTrans" presStyleCnt="0"/>
      <dgm:spPr/>
    </dgm:pt>
    <dgm:pt modelId="{287C254D-414F-483D-8916-5A4F46C56942}" type="pres">
      <dgm:prSet presAssocID="{8A36B405-D7A4-40F7-A158-495D3FA697AA}" presName="compNode" presStyleCnt="0"/>
      <dgm:spPr/>
    </dgm:pt>
    <dgm:pt modelId="{F1F9E372-6B0C-4600-8270-8245551A56BC}" type="pres">
      <dgm:prSet presAssocID="{8A36B405-D7A4-40F7-A158-495D3FA697AA}" presName="bgRect" presStyleLbl="bgShp" presStyleIdx="2" presStyleCnt="3"/>
      <dgm:spPr/>
    </dgm:pt>
    <dgm:pt modelId="{CD505E89-3D53-4F67-9843-AF8597305B9C}" type="pres">
      <dgm:prSet presAssocID="{8A36B405-D7A4-40F7-A158-495D3FA697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F9D253-C176-4600-900E-5E629947030B}" type="pres">
      <dgm:prSet presAssocID="{8A36B405-D7A4-40F7-A158-495D3FA697AA}" presName="spaceRect" presStyleCnt="0"/>
      <dgm:spPr/>
    </dgm:pt>
    <dgm:pt modelId="{C81F08BE-2F58-454A-A18A-75D4EF659C25}" type="pres">
      <dgm:prSet presAssocID="{8A36B405-D7A4-40F7-A158-495D3FA697A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2362C93-71CE-4076-B2A9-C7A85D94456E}" type="presOf" srcId="{13D7B24C-DCB9-45E6-9702-C8B94141D7B4}" destId="{3A4154CE-E078-4429-A8E1-F997EB523E58}" srcOrd="0" destOrd="0" presId="urn:microsoft.com/office/officeart/2018/2/layout/IconVerticalSolidList"/>
    <dgm:cxn modelId="{08121D64-1623-473F-A886-87D8A1CD2079}" srcId="{92A8346C-8D9D-4B2F-9453-B1C433DEA629}" destId="{8A36B405-D7A4-40F7-A158-495D3FA697AA}" srcOrd="2" destOrd="0" parTransId="{03578410-14AB-4D2C-AA0C-044CDDED8D24}" sibTransId="{3F3589CC-602C-4273-8148-01BC1A5A0BA0}"/>
    <dgm:cxn modelId="{F4E34246-089D-4D6D-9716-42B145D76E7D}" srcId="{92A8346C-8D9D-4B2F-9453-B1C433DEA629}" destId="{13D7B24C-DCB9-45E6-9702-C8B94141D7B4}" srcOrd="1" destOrd="0" parTransId="{05BE8EF7-A0A2-4F81-A0DD-EDCEF1D8A49F}" sibTransId="{84FE1436-EA3A-4608-9E31-A42D5FC0E5F9}"/>
    <dgm:cxn modelId="{1A913ABB-9449-4A7B-9A27-6C7A2A41FF65}" type="presOf" srcId="{A7ABCF7C-5677-4A20-ABDC-238560AAC046}" destId="{15546647-846D-4FA6-A70E-F556E93EA322}" srcOrd="0" destOrd="0" presId="urn:microsoft.com/office/officeart/2018/2/layout/IconVerticalSolidList"/>
    <dgm:cxn modelId="{31D7F29E-9F45-42E7-AD4F-94B87B2513EC}" type="presOf" srcId="{8A36B405-D7A4-40F7-A158-495D3FA697AA}" destId="{C81F08BE-2F58-454A-A18A-75D4EF659C25}" srcOrd="0" destOrd="0" presId="urn:microsoft.com/office/officeart/2018/2/layout/IconVerticalSolidList"/>
    <dgm:cxn modelId="{44BB639B-7BB9-412F-AF25-21AA862B3737}" type="presOf" srcId="{92A8346C-8D9D-4B2F-9453-B1C433DEA629}" destId="{6F9D9B42-EB25-4CF8-8988-1E824247BCCB}" srcOrd="0" destOrd="0" presId="urn:microsoft.com/office/officeart/2018/2/layout/IconVerticalSolidList"/>
    <dgm:cxn modelId="{89E415AE-2537-42F4-AC27-45C6011ED6CB}" srcId="{92A8346C-8D9D-4B2F-9453-B1C433DEA629}" destId="{A7ABCF7C-5677-4A20-ABDC-238560AAC046}" srcOrd="0" destOrd="0" parTransId="{34422000-1500-4B2F-B7C7-5FBA7AAB43CB}" sibTransId="{9CAB5F84-1342-4047-9E90-45AC167EFC44}"/>
    <dgm:cxn modelId="{DA6EE8DC-945C-441C-94A9-8646D1039CA5}" type="presParOf" srcId="{6F9D9B42-EB25-4CF8-8988-1E824247BCCB}" destId="{217CC732-AE52-4685-8440-945B02D30C53}" srcOrd="0" destOrd="0" presId="urn:microsoft.com/office/officeart/2018/2/layout/IconVerticalSolidList"/>
    <dgm:cxn modelId="{ECAC39C2-F9B6-4319-9327-F58448CED0F8}" type="presParOf" srcId="{217CC732-AE52-4685-8440-945B02D30C53}" destId="{17D824D4-64F0-42BE-9DB8-C67FB44174E9}" srcOrd="0" destOrd="0" presId="urn:microsoft.com/office/officeart/2018/2/layout/IconVerticalSolidList"/>
    <dgm:cxn modelId="{12942879-32EF-44DC-A9E0-AA5F678B1FDC}" type="presParOf" srcId="{217CC732-AE52-4685-8440-945B02D30C53}" destId="{90D04891-12C7-4532-8111-2565D3EB93CE}" srcOrd="1" destOrd="0" presId="urn:microsoft.com/office/officeart/2018/2/layout/IconVerticalSolidList"/>
    <dgm:cxn modelId="{5DF581C2-74F7-43F8-A906-FB4A199DF935}" type="presParOf" srcId="{217CC732-AE52-4685-8440-945B02D30C53}" destId="{0830E64F-2983-45D8-AB21-4E4581EE7221}" srcOrd="2" destOrd="0" presId="urn:microsoft.com/office/officeart/2018/2/layout/IconVerticalSolidList"/>
    <dgm:cxn modelId="{B1512C9C-BE8D-43EB-B823-4F20DF359B01}" type="presParOf" srcId="{217CC732-AE52-4685-8440-945B02D30C53}" destId="{15546647-846D-4FA6-A70E-F556E93EA322}" srcOrd="3" destOrd="0" presId="urn:microsoft.com/office/officeart/2018/2/layout/IconVerticalSolidList"/>
    <dgm:cxn modelId="{753F037A-F41A-43C2-B328-3F208CEB104A}" type="presParOf" srcId="{6F9D9B42-EB25-4CF8-8988-1E824247BCCB}" destId="{33ED56E0-C155-476F-86A3-493A45A871D5}" srcOrd="1" destOrd="0" presId="urn:microsoft.com/office/officeart/2018/2/layout/IconVerticalSolidList"/>
    <dgm:cxn modelId="{434840E2-AFC6-45D0-B11D-E523BF023A9A}" type="presParOf" srcId="{6F9D9B42-EB25-4CF8-8988-1E824247BCCB}" destId="{B1622910-C8C7-4886-8800-09ACD835FBD6}" srcOrd="2" destOrd="0" presId="urn:microsoft.com/office/officeart/2018/2/layout/IconVerticalSolidList"/>
    <dgm:cxn modelId="{D02D4B59-7046-4408-9CD6-387B81602043}" type="presParOf" srcId="{B1622910-C8C7-4886-8800-09ACD835FBD6}" destId="{F8A7471E-97DF-4C44-9048-693C7A085BF7}" srcOrd="0" destOrd="0" presId="urn:microsoft.com/office/officeart/2018/2/layout/IconVerticalSolidList"/>
    <dgm:cxn modelId="{6A14B4D8-6DD8-4A44-9BCF-887E45524F67}" type="presParOf" srcId="{B1622910-C8C7-4886-8800-09ACD835FBD6}" destId="{6EE58150-AF66-4081-8C83-B55807272F98}" srcOrd="1" destOrd="0" presId="urn:microsoft.com/office/officeart/2018/2/layout/IconVerticalSolidList"/>
    <dgm:cxn modelId="{B44A3D58-39F3-4A64-9B25-3E8A778CAA86}" type="presParOf" srcId="{B1622910-C8C7-4886-8800-09ACD835FBD6}" destId="{6FFE5BA3-6E42-4882-885F-BEF5764A7E2E}" srcOrd="2" destOrd="0" presId="urn:microsoft.com/office/officeart/2018/2/layout/IconVerticalSolidList"/>
    <dgm:cxn modelId="{A5097427-B7ED-430E-B8B9-96FA07F8F205}" type="presParOf" srcId="{B1622910-C8C7-4886-8800-09ACD835FBD6}" destId="{3A4154CE-E078-4429-A8E1-F997EB523E58}" srcOrd="3" destOrd="0" presId="urn:microsoft.com/office/officeart/2018/2/layout/IconVerticalSolidList"/>
    <dgm:cxn modelId="{43AC76B2-AB9B-4051-B4E8-12C1E85A79EA}" type="presParOf" srcId="{6F9D9B42-EB25-4CF8-8988-1E824247BCCB}" destId="{D2D60855-85AA-4641-A7D9-573A895D8174}" srcOrd="3" destOrd="0" presId="urn:microsoft.com/office/officeart/2018/2/layout/IconVerticalSolidList"/>
    <dgm:cxn modelId="{6350AAC4-7C1D-41FB-9745-1EA18D307D2C}" type="presParOf" srcId="{6F9D9B42-EB25-4CF8-8988-1E824247BCCB}" destId="{287C254D-414F-483D-8916-5A4F46C56942}" srcOrd="4" destOrd="0" presId="urn:microsoft.com/office/officeart/2018/2/layout/IconVerticalSolidList"/>
    <dgm:cxn modelId="{9A6685AA-F320-428F-B159-AECC1EFDD040}" type="presParOf" srcId="{287C254D-414F-483D-8916-5A4F46C56942}" destId="{F1F9E372-6B0C-4600-8270-8245551A56BC}" srcOrd="0" destOrd="0" presId="urn:microsoft.com/office/officeart/2018/2/layout/IconVerticalSolidList"/>
    <dgm:cxn modelId="{3C189931-E3E3-4EA7-8164-9F3CF9965A4A}" type="presParOf" srcId="{287C254D-414F-483D-8916-5A4F46C56942}" destId="{CD505E89-3D53-4F67-9843-AF8597305B9C}" srcOrd="1" destOrd="0" presId="urn:microsoft.com/office/officeart/2018/2/layout/IconVerticalSolidList"/>
    <dgm:cxn modelId="{A008958B-FB29-4427-AEFF-5BF1CCC20271}" type="presParOf" srcId="{287C254D-414F-483D-8916-5A4F46C56942}" destId="{F1F9D253-C176-4600-900E-5E629947030B}" srcOrd="2" destOrd="0" presId="urn:microsoft.com/office/officeart/2018/2/layout/IconVerticalSolidList"/>
    <dgm:cxn modelId="{180567DC-D6C9-4D9B-B8A3-3A82008300B1}" type="presParOf" srcId="{287C254D-414F-483D-8916-5A4F46C56942}" destId="{C81F08BE-2F58-454A-A18A-75D4EF659C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095CB-5479-4990-B245-BB3DC1229B8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407117-9B64-4C72-BDF6-B26A07A3BA76}">
      <dgm:prSet/>
      <dgm:spPr/>
      <dgm:t>
        <a:bodyPr/>
        <a:lstStyle/>
        <a:p>
          <a:r>
            <a:rPr lang="en-US" dirty="0"/>
            <a:t>The product will be a small stand-alone device with just 1 button and a 3.5mm headphone jack. </a:t>
          </a:r>
        </a:p>
      </dgm:t>
    </dgm:pt>
    <dgm:pt modelId="{5EE08FC2-D8C5-44F6-BE09-09CFC26FE71A}" type="parTrans" cxnId="{00F95945-F1E2-4C61-B97C-763810280B04}">
      <dgm:prSet/>
      <dgm:spPr/>
      <dgm:t>
        <a:bodyPr/>
        <a:lstStyle/>
        <a:p>
          <a:endParaRPr lang="en-US"/>
        </a:p>
      </dgm:t>
    </dgm:pt>
    <dgm:pt modelId="{04BD4BCC-DE84-4701-9495-86CB20CF9108}" type="sibTrans" cxnId="{00F95945-F1E2-4C61-B97C-763810280B04}">
      <dgm:prSet/>
      <dgm:spPr/>
      <dgm:t>
        <a:bodyPr/>
        <a:lstStyle/>
        <a:p>
          <a:endParaRPr lang="en-US"/>
        </a:p>
      </dgm:t>
    </dgm:pt>
    <dgm:pt modelId="{AEFB56FC-8B55-43C4-8A40-C8D538792C3A}">
      <dgm:prSet/>
      <dgm:spPr/>
      <dgm:t>
        <a:bodyPr/>
        <a:lstStyle/>
        <a:p>
          <a:r>
            <a:rPr lang="en-US"/>
            <a:t>The user can then interact with the assistant to narrow down his/her search.</a:t>
          </a:r>
        </a:p>
      </dgm:t>
    </dgm:pt>
    <dgm:pt modelId="{01C15F06-62D2-421F-935A-4E96DC344284}" type="parTrans" cxnId="{041D6518-0F56-4BF9-A996-0201DC6C6D49}">
      <dgm:prSet/>
      <dgm:spPr/>
      <dgm:t>
        <a:bodyPr/>
        <a:lstStyle/>
        <a:p>
          <a:endParaRPr lang="en-US"/>
        </a:p>
      </dgm:t>
    </dgm:pt>
    <dgm:pt modelId="{8759562E-A8F1-48DD-AC76-2246EEE4C2EF}" type="sibTrans" cxnId="{041D6518-0F56-4BF9-A996-0201DC6C6D49}">
      <dgm:prSet/>
      <dgm:spPr/>
      <dgm:t>
        <a:bodyPr/>
        <a:lstStyle/>
        <a:p>
          <a:endParaRPr lang="en-US"/>
        </a:p>
      </dgm:t>
    </dgm:pt>
    <dgm:pt modelId="{07AB1FEC-2FB3-46F4-A868-38E5865B26A2}">
      <dgm:prSet/>
      <dgm:spPr/>
      <dgm:t>
        <a:bodyPr/>
        <a:lstStyle/>
        <a:p>
          <a:r>
            <a:rPr lang="en-US" dirty="0"/>
            <a:t>For a MVP, we will be presenting the basic application working on </a:t>
          </a:r>
          <a:r>
            <a:rPr lang="en-US" dirty="0" err="1"/>
            <a:t>jupyter</a:t>
          </a:r>
          <a:r>
            <a:rPr lang="en-US" dirty="0"/>
            <a:t> notebook.</a:t>
          </a:r>
        </a:p>
      </dgm:t>
    </dgm:pt>
    <dgm:pt modelId="{5C52A578-9C24-4C59-8A31-C1E80871D017}" type="parTrans" cxnId="{F0290E60-56C0-44CF-98E4-62C92172C9FA}">
      <dgm:prSet/>
      <dgm:spPr/>
      <dgm:t>
        <a:bodyPr/>
        <a:lstStyle/>
        <a:p>
          <a:endParaRPr lang="en-US"/>
        </a:p>
      </dgm:t>
    </dgm:pt>
    <dgm:pt modelId="{1E5A2FF1-E692-491F-9296-0D0202217AC9}" type="sibTrans" cxnId="{F0290E60-56C0-44CF-98E4-62C92172C9FA}">
      <dgm:prSet/>
      <dgm:spPr/>
      <dgm:t>
        <a:bodyPr/>
        <a:lstStyle/>
        <a:p>
          <a:endParaRPr lang="en-US"/>
        </a:p>
      </dgm:t>
    </dgm:pt>
    <dgm:pt modelId="{7AFA43F5-FDBC-46B6-96BE-7DE9E1AF1E61}" type="pres">
      <dgm:prSet presAssocID="{69B095CB-5479-4990-B245-BB3DC1229B8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E0671-2FAD-4765-B0F8-94F5700C0200}" type="pres">
      <dgm:prSet presAssocID="{69B095CB-5479-4990-B245-BB3DC1229B86}" presName="container" presStyleCnt="0">
        <dgm:presLayoutVars>
          <dgm:dir/>
          <dgm:resizeHandles val="exact"/>
        </dgm:presLayoutVars>
      </dgm:prSet>
      <dgm:spPr/>
    </dgm:pt>
    <dgm:pt modelId="{862F64A4-961B-47C3-B372-62E2CCE7AC91}" type="pres">
      <dgm:prSet presAssocID="{51407117-9B64-4C72-BDF6-B26A07A3BA76}" presName="compNode" presStyleCnt="0"/>
      <dgm:spPr/>
    </dgm:pt>
    <dgm:pt modelId="{AF1AC5B4-CB45-4A90-8B06-BA2AC1FF13FF}" type="pres">
      <dgm:prSet presAssocID="{51407117-9B64-4C72-BDF6-B26A07A3BA76}" presName="iconBgRect" presStyleLbl="bgShp" presStyleIdx="0" presStyleCnt="3"/>
      <dgm:spPr/>
    </dgm:pt>
    <dgm:pt modelId="{338DC0A0-0E39-4604-AD6B-F54F1EAAAEF9}" type="pres">
      <dgm:prSet presAssocID="{51407117-9B64-4C72-BDF6-B26A07A3BA76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set"/>
        </a:ext>
      </dgm:extLst>
    </dgm:pt>
    <dgm:pt modelId="{A8081A39-E4D8-4D33-9553-79ACFCB268C0}" type="pres">
      <dgm:prSet presAssocID="{51407117-9B64-4C72-BDF6-B26A07A3BA76}" presName="spaceRect" presStyleCnt="0"/>
      <dgm:spPr/>
    </dgm:pt>
    <dgm:pt modelId="{C99AB5A6-8655-4FC3-B13D-2FDFE4FCBE76}" type="pres">
      <dgm:prSet presAssocID="{51407117-9B64-4C72-BDF6-B26A07A3BA7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57D8D2A-86B0-4526-B07A-1CF92005E085}" type="pres">
      <dgm:prSet presAssocID="{04BD4BCC-DE84-4701-9495-86CB20CF91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0F5794-9E0A-4D86-8A25-0C671BD0F922}" type="pres">
      <dgm:prSet presAssocID="{AEFB56FC-8B55-43C4-8A40-C8D538792C3A}" presName="compNode" presStyleCnt="0"/>
      <dgm:spPr/>
    </dgm:pt>
    <dgm:pt modelId="{B441841F-7549-4390-9BC3-E5BD50CE37D2}" type="pres">
      <dgm:prSet presAssocID="{AEFB56FC-8B55-43C4-8A40-C8D538792C3A}" presName="iconBgRect" presStyleLbl="bgShp" presStyleIdx="1" presStyleCnt="3"/>
      <dgm:spPr/>
    </dgm:pt>
    <dgm:pt modelId="{B9649AFE-30BC-452F-A159-CF97BCD8B627}" type="pres">
      <dgm:prSet presAssocID="{AEFB56FC-8B55-43C4-8A40-C8D538792C3A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402E3919-F5DF-4CDA-8168-3AD6650F0EB2}" type="pres">
      <dgm:prSet presAssocID="{AEFB56FC-8B55-43C4-8A40-C8D538792C3A}" presName="spaceRect" presStyleCnt="0"/>
      <dgm:spPr/>
    </dgm:pt>
    <dgm:pt modelId="{6D3F0E46-558A-4C75-B413-5D4B2A82AF73}" type="pres">
      <dgm:prSet presAssocID="{AEFB56FC-8B55-43C4-8A40-C8D538792C3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B577F72-92DE-4415-AE83-0EB3096AE346}" type="pres">
      <dgm:prSet presAssocID="{8759562E-A8F1-48DD-AC76-2246EEE4C2E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BF21A5-F280-43A8-8633-0EF426C084D3}" type="pres">
      <dgm:prSet presAssocID="{07AB1FEC-2FB3-46F4-A868-38E5865B26A2}" presName="compNode" presStyleCnt="0"/>
      <dgm:spPr/>
    </dgm:pt>
    <dgm:pt modelId="{71AC0324-7F81-4BD2-8E96-C0B6931FDB3A}" type="pres">
      <dgm:prSet presAssocID="{07AB1FEC-2FB3-46F4-A868-38E5865B26A2}" presName="iconBgRect" presStyleLbl="bgShp" presStyleIdx="2" presStyleCnt="3"/>
      <dgm:spPr/>
    </dgm:pt>
    <dgm:pt modelId="{E68DB675-0EF2-499A-AD67-67CF045FC6DA}" type="pres">
      <dgm:prSet presAssocID="{07AB1FEC-2FB3-46F4-A868-38E5865B26A2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E57911F9-BCC0-4216-AC23-0FB86C00B897}" type="pres">
      <dgm:prSet presAssocID="{07AB1FEC-2FB3-46F4-A868-38E5865B26A2}" presName="spaceRect" presStyleCnt="0"/>
      <dgm:spPr/>
    </dgm:pt>
    <dgm:pt modelId="{72D4D59F-B4FF-46A3-B799-2D86633F7134}" type="pres">
      <dgm:prSet presAssocID="{07AB1FEC-2FB3-46F4-A868-38E5865B26A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1BA86-101A-4946-81A4-10BA4CF145D1}" type="presOf" srcId="{51407117-9B64-4C72-BDF6-B26A07A3BA76}" destId="{C99AB5A6-8655-4FC3-B13D-2FDFE4FCBE76}" srcOrd="0" destOrd="0" presId="urn:microsoft.com/office/officeart/2018/2/layout/IconCircleList"/>
    <dgm:cxn modelId="{0E807497-A8F1-4FA8-95CA-5596E094FBC8}" type="presOf" srcId="{07AB1FEC-2FB3-46F4-A868-38E5865B26A2}" destId="{72D4D59F-B4FF-46A3-B799-2D86633F7134}" srcOrd="0" destOrd="0" presId="urn:microsoft.com/office/officeart/2018/2/layout/IconCircleList"/>
    <dgm:cxn modelId="{220F5CF2-B790-4FA0-A6CB-172976079240}" type="presOf" srcId="{69B095CB-5479-4990-B245-BB3DC1229B86}" destId="{7AFA43F5-FDBC-46B6-96BE-7DE9E1AF1E61}" srcOrd="0" destOrd="0" presId="urn:microsoft.com/office/officeart/2018/2/layout/IconCircleList"/>
    <dgm:cxn modelId="{5BEA7962-17AB-45CB-AC69-98B9B1379A35}" type="presOf" srcId="{8759562E-A8F1-48DD-AC76-2246EEE4C2EF}" destId="{8B577F72-92DE-4415-AE83-0EB3096AE346}" srcOrd="0" destOrd="0" presId="urn:microsoft.com/office/officeart/2018/2/layout/IconCircleList"/>
    <dgm:cxn modelId="{379DE57B-5A4F-4F9C-AFFD-50E31958547B}" type="presOf" srcId="{AEFB56FC-8B55-43C4-8A40-C8D538792C3A}" destId="{6D3F0E46-558A-4C75-B413-5D4B2A82AF73}" srcOrd="0" destOrd="0" presId="urn:microsoft.com/office/officeart/2018/2/layout/IconCircleList"/>
    <dgm:cxn modelId="{00F95945-F1E2-4C61-B97C-763810280B04}" srcId="{69B095CB-5479-4990-B245-BB3DC1229B86}" destId="{51407117-9B64-4C72-BDF6-B26A07A3BA76}" srcOrd="0" destOrd="0" parTransId="{5EE08FC2-D8C5-44F6-BE09-09CFC26FE71A}" sibTransId="{04BD4BCC-DE84-4701-9495-86CB20CF9108}"/>
    <dgm:cxn modelId="{F0290E60-56C0-44CF-98E4-62C92172C9FA}" srcId="{69B095CB-5479-4990-B245-BB3DC1229B86}" destId="{07AB1FEC-2FB3-46F4-A868-38E5865B26A2}" srcOrd="2" destOrd="0" parTransId="{5C52A578-9C24-4C59-8A31-C1E80871D017}" sibTransId="{1E5A2FF1-E692-491F-9296-0D0202217AC9}"/>
    <dgm:cxn modelId="{041D6518-0F56-4BF9-A996-0201DC6C6D49}" srcId="{69B095CB-5479-4990-B245-BB3DC1229B86}" destId="{AEFB56FC-8B55-43C4-8A40-C8D538792C3A}" srcOrd="1" destOrd="0" parTransId="{01C15F06-62D2-421F-935A-4E96DC344284}" sibTransId="{8759562E-A8F1-48DD-AC76-2246EEE4C2EF}"/>
    <dgm:cxn modelId="{4F6A8D8C-F018-4DDE-B494-241F855D3A50}" type="presOf" srcId="{04BD4BCC-DE84-4701-9495-86CB20CF9108}" destId="{B57D8D2A-86B0-4526-B07A-1CF92005E085}" srcOrd="0" destOrd="0" presId="urn:microsoft.com/office/officeart/2018/2/layout/IconCircleList"/>
    <dgm:cxn modelId="{781564DD-E305-481F-A20B-0CDBC708F7A7}" type="presParOf" srcId="{7AFA43F5-FDBC-46B6-96BE-7DE9E1AF1E61}" destId="{80FE0671-2FAD-4765-B0F8-94F5700C0200}" srcOrd="0" destOrd="0" presId="urn:microsoft.com/office/officeart/2018/2/layout/IconCircleList"/>
    <dgm:cxn modelId="{EA45C584-0EE7-4E2F-A3C5-4C3663B6B2D9}" type="presParOf" srcId="{80FE0671-2FAD-4765-B0F8-94F5700C0200}" destId="{862F64A4-961B-47C3-B372-62E2CCE7AC91}" srcOrd="0" destOrd="0" presId="urn:microsoft.com/office/officeart/2018/2/layout/IconCircleList"/>
    <dgm:cxn modelId="{FDBF4699-D01D-4D4F-B7FA-12985E00B641}" type="presParOf" srcId="{862F64A4-961B-47C3-B372-62E2CCE7AC91}" destId="{AF1AC5B4-CB45-4A90-8B06-BA2AC1FF13FF}" srcOrd="0" destOrd="0" presId="urn:microsoft.com/office/officeart/2018/2/layout/IconCircleList"/>
    <dgm:cxn modelId="{59C36202-7EB7-40BB-B89A-9CE55A1F5C59}" type="presParOf" srcId="{862F64A4-961B-47C3-B372-62E2CCE7AC91}" destId="{338DC0A0-0E39-4604-AD6B-F54F1EAAAEF9}" srcOrd="1" destOrd="0" presId="urn:microsoft.com/office/officeart/2018/2/layout/IconCircleList"/>
    <dgm:cxn modelId="{68887CBF-379D-4496-B2B2-1873CA522244}" type="presParOf" srcId="{862F64A4-961B-47C3-B372-62E2CCE7AC91}" destId="{A8081A39-E4D8-4D33-9553-79ACFCB268C0}" srcOrd="2" destOrd="0" presId="urn:microsoft.com/office/officeart/2018/2/layout/IconCircleList"/>
    <dgm:cxn modelId="{65639D42-6571-468D-A081-E239CB5A7E20}" type="presParOf" srcId="{862F64A4-961B-47C3-B372-62E2CCE7AC91}" destId="{C99AB5A6-8655-4FC3-B13D-2FDFE4FCBE76}" srcOrd="3" destOrd="0" presId="urn:microsoft.com/office/officeart/2018/2/layout/IconCircleList"/>
    <dgm:cxn modelId="{AC956999-4D87-48BD-A359-22B588AF8278}" type="presParOf" srcId="{80FE0671-2FAD-4765-B0F8-94F5700C0200}" destId="{B57D8D2A-86B0-4526-B07A-1CF92005E085}" srcOrd="1" destOrd="0" presId="urn:microsoft.com/office/officeart/2018/2/layout/IconCircleList"/>
    <dgm:cxn modelId="{CF3A28BA-B20A-4FFF-BEAE-B5EB1AC93520}" type="presParOf" srcId="{80FE0671-2FAD-4765-B0F8-94F5700C0200}" destId="{F90F5794-9E0A-4D86-8A25-0C671BD0F922}" srcOrd="2" destOrd="0" presId="urn:microsoft.com/office/officeart/2018/2/layout/IconCircleList"/>
    <dgm:cxn modelId="{1600BD36-23D7-4497-9509-2A24FAE6DCA3}" type="presParOf" srcId="{F90F5794-9E0A-4D86-8A25-0C671BD0F922}" destId="{B441841F-7549-4390-9BC3-E5BD50CE37D2}" srcOrd="0" destOrd="0" presId="urn:microsoft.com/office/officeart/2018/2/layout/IconCircleList"/>
    <dgm:cxn modelId="{E0845877-B215-4349-9607-4F949BA07CEC}" type="presParOf" srcId="{F90F5794-9E0A-4D86-8A25-0C671BD0F922}" destId="{B9649AFE-30BC-452F-A159-CF97BCD8B627}" srcOrd="1" destOrd="0" presId="urn:microsoft.com/office/officeart/2018/2/layout/IconCircleList"/>
    <dgm:cxn modelId="{76E93A71-D7AC-43F9-A6A1-61BEFE3B00A0}" type="presParOf" srcId="{F90F5794-9E0A-4D86-8A25-0C671BD0F922}" destId="{402E3919-F5DF-4CDA-8168-3AD6650F0EB2}" srcOrd="2" destOrd="0" presId="urn:microsoft.com/office/officeart/2018/2/layout/IconCircleList"/>
    <dgm:cxn modelId="{2527E20B-F59C-45A9-A55C-D32D61E60212}" type="presParOf" srcId="{F90F5794-9E0A-4D86-8A25-0C671BD0F922}" destId="{6D3F0E46-558A-4C75-B413-5D4B2A82AF73}" srcOrd="3" destOrd="0" presId="urn:microsoft.com/office/officeart/2018/2/layout/IconCircleList"/>
    <dgm:cxn modelId="{0DB70665-4B54-41C4-AF66-A1FC4144B53C}" type="presParOf" srcId="{80FE0671-2FAD-4765-B0F8-94F5700C0200}" destId="{8B577F72-92DE-4415-AE83-0EB3096AE346}" srcOrd="3" destOrd="0" presId="urn:microsoft.com/office/officeart/2018/2/layout/IconCircleList"/>
    <dgm:cxn modelId="{E7A51564-5C1E-446A-9811-5C9EC66C42D7}" type="presParOf" srcId="{80FE0671-2FAD-4765-B0F8-94F5700C0200}" destId="{E2BF21A5-F280-43A8-8633-0EF426C084D3}" srcOrd="4" destOrd="0" presId="urn:microsoft.com/office/officeart/2018/2/layout/IconCircleList"/>
    <dgm:cxn modelId="{7F06B8DE-8B67-4660-A7E7-4D4662BFAD24}" type="presParOf" srcId="{E2BF21A5-F280-43A8-8633-0EF426C084D3}" destId="{71AC0324-7F81-4BD2-8E96-C0B6931FDB3A}" srcOrd="0" destOrd="0" presId="urn:microsoft.com/office/officeart/2018/2/layout/IconCircleList"/>
    <dgm:cxn modelId="{343C0DE7-F839-4CD7-AAF0-B0DA71B87B9A}" type="presParOf" srcId="{E2BF21A5-F280-43A8-8633-0EF426C084D3}" destId="{E68DB675-0EF2-499A-AD67-67CF045FC6DA}" srcOrd="1" destOrd="0" presId="urn:microsoft.com/office/officeart/2018/2/layout/IconCircleList"/>
    <dgm:cxn modelId="{8888668C-8D03-4942-A3B6-55121B7A5A43}" type="presParOf" srcId="{E2BF21A5-F280-43A8-8633-0EF426C084D3}" destId="{E57911F9-BCC0-4216-AC23-0FB86C00B897}" srcOrd="2" destOrd="0" presId="urn:microsoft.com/office/officeart/2018/2/layout/IconCircleList"/>
    <dgm:cxn modelId="{D89AE512-F1FE-4720-91E2-6048628E4293}" type="presParOf" srcId="{E2BF21A5-F280-43A8-8633-0EF426C084D3}" destId="{72D4D59F-B4FF-46A3-B799-2D86633F71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78E11-B32E-458D-8A84-E2FAF7ADB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562D79-EF13-4C8F-8649-992E2F846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appropriate revenue model that can initially be implemented in a ‘Retail Commerce’ style initially.</a:t>
          </a:r>
        </a:p>
      </dgm:t>
    </dgm:pt>
    <dgm:pt modelId="{8636D5C4-6BBC-4D6F-B0D1-90A443340914}" type="parTrans" cxnId="{E12267D1-669F-46E6-B391-4C83CF047D5D}">
      <dgm:prSet/>
      <dgm:spPr/>
      <dgm:t>
        <a:bodyPr/>
        <a:lstStyle/>
        <a:p>
          <a:endParaRPr lang="en-US"/>
        </a:p>
      </dgm:t>
    </dgm:pt>
    <dgm:pt modelId="{75D27371-90A4-4A8B-B07F-B94650833563}" type="sibTrans" cxnId="{E12267D1-669F-46E6-B391-4C83CF047D5D}">
      <dgm:prSet/>
      <dgm:spPr/>
      <dgm:t>
        <a:bodyPr/>
        <a:lstStyle/>
        <a:p>
          <a:endParaRPr lang="en-US"/>
        </a:p>
      </dgm:t>
    </dgm:pt>
    <dgm:pt modelId="{B90BC79F-5B82-4047-AC6F-E3F084B72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device can be sold at 15$ AUD per piece.</a:t>
          </a:r>
        </a:p>
      </dgm:t>
    </dgm:pt>
    <dgm:pt modelId="{FAFEEA51-D6DB-4BCA-8D7A-E99B19B14B4B}" type="parTrans" cxnId="{6A0AA846-13C0-4012-A50A-41587C927A48}">
      <dgm:prSet/>
      <dgm:spPr/>
      <dgm:t>
        <a:bodyPr/>
        <a:lstStyle/>
        <a:p>
          <a:endParaRPr lang="en-US"/>
        </a:p>
      </dgm:t>
    </dgm:pt>
    <dgm:pt modelId="{42917C13-3C00-4A50-9F70-CD6DBD89A19A}" type="sibTrans" cxnId="{6A0AA846-13C0-4012-A50A-41587C927A48}">
      <dgm:prSet/>
      <dgm:spPr/>
      <dgm:t>
        <a:bodyPr/>
        <a:lstStyle/>
        <a:p>
          <a:endParaRPr lang="en-US"/>
        </a:p>
      </dgm:t>
    </dgm:pt>
    <dgm:pt modelId="{5B739485-0F37-418F-9380-A1DCD3BFB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product can move to a Freemium style after an year.</a:t>
          </a:r>
        </a:p>
      </dgm:t>
    </dgm:pt>
    <dgm:pt modelId="{8E30B96A-AF28-4A79-BCE7-1C1767FE6BAB}" type="parTrans" cxnId="{9105DE83-2B31-43B5-9C52-EC690F7689A9}">
      <dgm:prSet/>
      <dgm:spPr/>
      <dgm:t>
        <a:bodyPr/>
        <a:lstStyle/>
        <a:p>
          <a:endParaRPr lang="en-US"/>
        </a:p>
      </dgm:t>
    </dgm:pt>
    <dgm:pt modelId="{642F44C1-EE20-4A59-8F77-D0CF6FF77C55}" type="sibTrans" cxnId="{9105DE83-2B31-43B5-9C52-EC690F7689A9}">
      <dgm:prSet/>
      <dgm:spPr/>
      <dgm:t>
        <a:bodyPr/>
        <a:lstStyle/>
        <a:p>
          <a:endParaRPr lang="en-US"/>
        </a:p>
      </dgm:t>
    </dgm:pt>
    <dgm:pt modelId="{8DDEF572-805C-458D-9C94-D2F33C50D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users can enjoy the text to speech features implemented in Wikipedia where they have the option to either listen to the summary or to the entire article.</a:t>
          </a:r>
        </a:p>
      </dgm:t>
    </dgm:pt>
    <dgm:pt modelId="{53D429F6-A975-4CB3-A1C2-2EF091C9CF99}" type="parTrans" cxnId="{D8F4864D-3AA8-4BD2-BD03-BF514EDD44F7}">
      <dgm:prSet/>
      <dgm:spPr/>
      <dgm:t>
        <a:bodyPr/>
        <a:lstStyle/>
        <a:p>
          <a:endParaRPr lang="en-US"/>
        </a:p>
      </dgm:t>
    </dgm:pt>
    <dgm:pt modelId="{93F525F8-6FD1-435B-970E-C1072815440E}" type="sibTrans" cxnId="{D8F4864D-3AA8-4BD2-BD03-BF514EDD44F7}">
      <dgm:prSet/>
      <dgm:spPr/>
      <dgm:t>
        <a:bodyPr/>
        <a:lstStyle/>
        <a:p>
          <a:endParaRPr lang="en-US"/>
        </a:p>
      </dgm:t>
    </dgm:pt>
    <dgm:pt modelId="{32162857-59FC-4C1D-A7AC-BC437ACEA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Premium users can further listen to all sub topics individually and also can listen from other websites in the near future.</a:t>
          </a:r>
        </a:p>
      </dgm:t>
    </dgm:pt>
    <dgm:pt modelId="{9008AE42-3DC0-4B7E-A5C8-51F99A7FBD67}" type="parTrans" cxnId="{08A70AB0-64D7-41F7-B133-DB648BEB931E}">
      <dgm:prSet/>
      <dgm:spPr/>
      <dgm:t>
        <a:bodyPr/>
        <a:lstStyle/>
        <a:p>
          <a:endParaRPr lang="en-US"/>
        </a:p>
      </dgm:t>
    </dgm:pt>
    <dgm:pt modelId="{2FE330C6-2D27-4B78-8F40-190BF0C0C9A7}" type="sibTrans" cxnId="{08A70AB0-64D7-41F7-B133-DB648BEB931E}">
      <dgm:prSet/>
      <dgm:spPr/>
      <dgm:t>
        <a:bodyPr/>
        <a:lstStyle/>
        <a:p>
          <a:endParaRPr lang="en-US"/>
        </a:p>
      </dgm:t>
    </dgm:pt>
    <dgm:pt modelId="{AE3B104C-FFCB-4702-A1FF-7227FE9270B5}" type="pres">
      <dgm:prSet presAssocID="{BCA78E11-B32E-458D-8A84-E2FAF7ADB02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28DD78-BD6B-4AFF-BD24-52269FA0BD91}" type="pres">
      <dgm:prSet presAssocID="{3E562D79-EF13-4C8F-8649-992E2F846E9B}" presName="compNode" presStyleCnt="0"/>
      <dgm:spPr/>
    </dgm:pt>
    <dgm:pt modelId="{8D1A87B5-DB76-482A-9362-D80B406B1727}" type="pres">
      <dgm:prSet presAssocID="{3E562D79-EF13-4C8F-8649-992E2F846E9B}" presName="bgRect" presStyleLbl="bgShp" presStyleIdx="0" presStyleCnt="5"/>
      <dgm:spPr/>
    </dgm:pt>
    <dgm:pt modelId="{EB6884C8-77D9-49A0-B5FF-90C785214B75}" type="pres">
      <dgm:prSet presAssocID="{3E562D79-EF13-4C8F-8649-992E2F846E9B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AC5A552-D60D-448F-9CA4-D9449050E041}" type="pres">
      <dgm:prSet presAssocID="{3E562D79-EF13-4C8F-8649-992E2F846E9B}" presName="spaceRect" presStyleCnt="0"/>
      <dgm:spPr/>
    </dgm:pt>
    <dgm:pt modelId="{15ADD604-5F8C-4C83-AF12-69DF67CF8D98}" type="pres">
      <dgm:prSet presAssocID="{3E562D79-EF13-4C8F-8649-992E2F846E9B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3B1378-2EF2-4AD9-BBC3-19D51532B046}" type="pres">
      <dgm:prSet presAssocID="{75D27371-90A4-4A8B-B07F-B94650833563}" presName="sibTrans" presStyleCnt="0"/>
      <dgm:spPr/>
    </dgm:pt>
    <dgm:pt modelId="{C63E22C7-1B46-44CC-843F-447DC2B3919B}" type="pres">
      <dgm:prSet presAssocID="{B90BC79F-5B82-4047-AC6F-E3F084B72A85}" presName="compNode" presStyleCnt="0"/>
      <dgm:spPr/>
    </dgm:pt>
    <dgm:pt modelId="{CA2BB861-D7CC-4647-AA12-8B3E6717C895}" type="pres">
      <dgm:prSet presAssocID="{B90BC79F-5B82-4047-AC6F-E3F084B72A85}" presName="bgRect" presStyleLbl="bgShp" presStyleIdx="1" presStyleCnt="5"/>
      <dgm:spPr/>
    </dgm:pt>
    <dgm:pt modelId="{7CB02265-C5D4-4D7D-872C-F9AEEBE35B19}" type="pres">
      <dgm:prSet presAssocID="{B90BC79F-5B82-4047-AC6F-E3F084B72A85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E36780B-552F-4CA3-B8E7-D34CC478893C}" type="pres">
      <dgm:prSet presAssocID="{B90BC79F-5B82-4047-AC6F-E3F084B72A85}" presName="spaceRect" presStyleCnt="0"/>
      <dgm:spPr/>
    </dgm:pt>
    <dgm:pt modelId="{F8629240-636B-4099-B7F1-8D0782158C41}" type="pres">
      <dgm:prSet presAssocID="{B90BC79F-5B82-4047-AC6F-E3F084B72A85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4EE8CA-7C76-4374-B4A4-60278A775124}" type="pres">
      <dgm:prSet presAssocID="{42917C13-3C00-4A50-9F70-CD6DBD89A19A}" presName="sibTrans" presStyleCnt="0"/>
      <dgm:spPr/>
    </dgm:pt>
    <dgm:pt modelId="{05D61F95-CFCC-4E9D-8057-5648E86243F5}" type="pres">
      <dgm:prSet presAssocID="{5B739485-0F37-418F-9380-A1DCD3BFBDE3}" presName="compNode" presStyleCnt="0"/>
      <dgm:spPr/>
    </dgm:pt>
    <dgm:pt modelId="{4B6B395B-6DCB-4AD2-85D6-E09F78395616}" type="pres">
      <dgm:prSet presAssocID="{5B739485-0F37-418F-9380-A1DCD3BFBDE3}" presName="bgRect" presStyleLbl="bgShp" presStyleIdx="2" presStyleCnt="5"/>
      <dgm:spPr/>
    </dgm:pt>
    <dgm:pt modelId="{3416EEE2-5AE8-4FDF-A5B9-B575E146CC30}" type="pres">
      <dgm:prSet presAssocID="{5B739485-0F37-418F-9380-A1DCD3BFBDE3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16012B8E-7040-4760-BE03-F4AEB3BBA292}" type="pres">
      <dgm:prSet presAssocID="{5B739485-0F37-418F-9380-A1DCD3BFBDE3}" presName="spaceRect" presStyleCnt="0"/>
      <dgm:spPr/>
    </dgm:pt>
    <dgm:pt modelId="{2E42D820-4CD1-4A1D-9539-2095C769DAB8}" type="pres">
      <dgm:prSet presAssocID="{5B739485-0F37-418F-9380-A1DCD3BFBDE3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FECAF7-A871-45FC-9BB4-310B66A423C7}" type="pres">
      <dgm:prSet presAssocID="{642F44C1-EE20-4A59-8F77-D0CF6FF77C55}" presName="sibTrans" presStyleCnt="0"/>
      <dgm:spPr/>
    </dgm:pt>
    <dgm:pt modelId="{1D421F66-7125-4FB8-94DD-3EA1CB99A4E0}" type="pres">
      <dgm:prSet presAssocID="{8DDEF572-805C-458D-9C94-D2F33C50D52C}" presName="compNode" presStyleCnt="0"/>
      <dgm:spPr/>
    </dgm:pt>
    <dgm:pt modelId="{DD998C2F-39BA-488B-970C-BC18FBF63D1B}" type="pres">
      <dgm:prSet presAssocID="{8DDEF572-805C-458D-9C94-D2F33C50D52C}" presName="bgRect" presStyleLbl="bgShp" presStyleIdx="3" presStyleCnt="5"/>
      <dgm:spPr/>
    </dgm:pt>
    <dgm:pt modelId="{D3E1DE93-4061-4A99-9E22-960B87D3BAD2}" type="pres">
      <dgm:prSet presAssocID="{8DDEF572-805C-458D-9C94-D2F33C50D52C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ECEFD32-76F9-420B-BD2C-7369FBA71912}" type="pres">
      <dgm:prSet presAssocID="{8DDEF572-805C-458D-9C94-D2F33C50D52C}" presName="spaceRect" presStyleCnt="0"/>
      <dgm:spPr/>
    </dgm:pt>
    <dgm:pt modelId="{E471E59B-3DA1-45BA-87F3-F01A50980D38}" type="pres">
      <dgm:prSet presAssocID="{8DDEF572-805C-458D-9C94-D2F33C50D52C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71FA42-0CAA-404D-AD93-0CA8CBD3F19C}" type="pres">
      <dgm:prSet presAssocID="{93F525F8-6FD1-435B-970E-C1072815440E}" presName="sibTrans" presStyleCnt="0"/>
      <dgm:spPr/>
    </dgm:pt>
    <dgm:pt modelId="{C3A14E31-909F-467A-A59E-AF64BF874A9D}" type="pres">
      <dgm:prSet presAssocID="{32162857-59FC-4C1D-A7AC-BC437ACEAF27}" presName="compNode" presStyleCnt="0"/>
      <dgm:spPr/>
    </dgm:pt>
    <dgm:pt modelId="{37D163F7-8DC7-4699-9A89-F7EC123E26E1}" type="pres">
      <dgm:prSet presAssocID="{32162857-59FC-4C1D-A7AC-BC437ACEAF27}" presName="bgRect" presStyleLbl="bgShp" presStyleIdx="4" presStyleCnt="5"/>
      <dgm:spPr/>
    </dgm:pt>
    <dgm:pt modelId="{D7FF2015-3BBC-4349-84E8-5D049C2B7A48}" type="pres">
      <dgm:prSet presAssocID="{32162857-59FC-4C1D-A7AC-BC437ACEAF27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72DBEA0-C4A2-4D6E-AC21-A3FC6D3CB8B8}" type="pres">
      <dgm:prSet presAssocID="{32162857-59FC-4C1D-A7AC-BC437ACEAF27}" presName="spaceRect" presStyleCnt="0"/>
      <dgm:spPr/>
    </dgm:pt>
    <dgm:pt modelId="{DF1AAB4F-BF41-4914-8EAD-942D9D4BD933}" type="pres">
      <dgm:prSet presAssocID="{32162857-59FC-4C1D-A7AC-BC437ACEAF2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20E19D-72B0-4AD2-B646-AA39C01BA457}" type="presOf" srcId="{3E562D79-EF13-4C8F-8649-992E2F846E9B}" destId="{15ADD604-5F8C-4C83-AF12-69DF67CF8D98}" srcOrd="0" destOrd="0" presId="urn:microsoft.com/office/officeart/2018/2/layout/IconVerticalSolidList"/>
    <dgm:cxn modelId="{D8F4864D-3AA8-4BD2-BD03-BF514EDD44F7}" srcId="{BCA78E11-B32E-458D-8A84-E2FAF7ADB023}" destId="{8DDEF572-805C-458D-9C94-D2F33C50D52C}" srcOrd="3" destOrd="0" parTransId="{53D429F6-A975-4CB3-A1C2-2EF091C9CF99}" sibTransId="{93F525F8-6FD1-435B-970E-C1072815440E}"/>
    <dgm:cxn modelId="{08A70AB0-64D7-41F7-B133-DB648BEB931E}" srcId="{BCA78E11-B32E-458D-8A84-E2FAF7ADB023}" destId="{32162857-59FC-4C1D-A7AC-BC437ACEAF27}" srcOrd="4" destOrd="0" parTransId="{9008AE42-3DC0-4B7E-A5C8-51F99A7FBD67}" sibTransId="{2FE330C6-2D27-4B78-8F40-190BF0C0C9A7}"/>
    <dgm:cxn modelId="{3045F7F9-7A14-44E5-BC06-F4F19425A07D}" type="presOf" srcId="{BCA78E11-B32E-458D-8A84-E2FAF7ADB023}" destId="{AE3B104C-FFCB-4702-A1FF-7227FE9270B5}" srcOrd="0" destOrd="0" presId="urn:microsoft.com/office/officeart/2018/2/layout/IconVerticalSolidList"/>
    <dgm:cxn modelId="{CAF1E138-6580-4A90-966F-22535B399691}" type="presOf" srcId="{B90BC79F-5B82-4047-AC6F-E3F084B72A85}" destId="{F8629240-636B-4099-B7F1-8D0782158C41}" srcOrd="0" destOrd="0" presId="urn:microsoft.com/office/officeart/2018/2/layout/IconVerticalSolidList"/>
    <dgm:cxn modelId="{6D6C5D2B-439A-45FE-A584-CFC7D49C6BFD}" type="presOf" srcId="{5B739485-0F37-418F-9380-A1DCD3BFBDE3}" destId="{2E42D820-4CD1-4A1D-9539-2095C769DAB8}" srcOrd="0" destOrd="0" presId="urn:microsoft.com/office/officeart/2018/2/layout/IconVerticalSolidList"/>
    <dgm:cxn modelId="{6507F2E2-C8BF-4F2B-AE6F-F767171DA3D8}" type="presOf" srcId="{8DDEF572-805C-458D-9C94-D2F33C50D52C}" destId="{E471E59B-3DA1-45BA-87F3-F01A50980D38}" srcOrd="0" destOrd="0" presId="urn:microsoft.com/office/officeart/2018/2/layout/IconVerticalSolidList"/>
    <dgm:cxn modelId="{E12267D1-669F-46E6-B391-4C83CF047D5D}" srcId="{BCA78E11-B32E-458D-8A84-E2FAF7ADB023}" destId="{3E562D79-EF13-4C8F-8649-992E2F846E9B}" srcOrd="0" destOrd="0" parTransId="{8636D5C4-6BBC-4D6F-B0D1-90A443340914}" sibTransId="{75D27371-90A4-4A8B-B07F-B94650833563}"/>
    <dgm:cxn modelId="{0AA81956-2580-4530-AF6B-1F72AA896271}" type="presOf" srcId="{32162857-59FC-4C1D-A7AC-BC437ACEAF27}" destId="{DF1AAB4F-BF41-4914-8EAD-942D9D4BD933}" srcOrd="0" destOrd="0" presId="urn:microsoft.com/office/officeart/2018/2/layout/IconVerticalSolidList"/>
    <dgm:cxn modelId="{6A0AA846-13C0-4012-A50A-41587C927A48}" srcId="{BCA78E11-B32E-458D-8A84-E2FAF7ADB023}" destId="{B90BC79F-5B82-4047-AC6F-E3F084B72A85}" srcOrd="1" destOrd="0" parTransId="{FAFEEA51-D6DB-4BCA-8D7A-E99B19B14B4B}" sibTransId="{42917C13-3C00-4A50-9F70-CD6DBD89A19A}"/>
    <dgm:cxn modelId="{9105DE83-2B31-43B5-9C52-EC690F7689A9}" srcId="{BCA78E11-B32E-458D-8A84-E2FAF7ADB023}" destId="{5B739485-0F37-418F-9380-A1DCD3BFBDE3}" srcOrd="2" destOrd="0" parTransId="{8E30B96A-AF28-4A79-BCE7-1C1767FE6BAB}" sibTransId="{642F44C1-EE20-4A59-8F77-D0CF6FF77C55}"/>
    <dgm:cxn modelId="{C530DBBE-65A5-43E0-9CB3-1C98AAB2CF13}" type="presParOf" srcId="{AE3B104C-FFCB-4702-A1FF-7227FE9270B5}" destId="{B428DD78-BD6B-4AFF-BD24-52269FA0BD91}" srcOrd="0" destOrd="0" presId="urn:microsoft.com/office/officeart/2018/2/layout/IconVerticalSolidList"/>
    <dgm:cxn modelId="{267BF715-59D4-4A43-B2F0-93279D9BB8D6}" type="presParOf" srcId="{B428DD78-BD6B-4AFF-BD24-52269FA0BD91}" destId="{8D1A87B5-DB76-482A-9362-D80B406B1727}" srcOrd="0" destOrd="0" presId="urn:microsoft.com/office/officeart/2018/2/layout/IconVerticalSolidList"/>
    <dgm:cxn modelId="{25A18488-1E59-49D8-BAB6-8A724D500997}" type="presParOf" srcId="{B428DD78-BD6B-4AFF-BD24-52269FA0BD91}" destId="{EB6884C8-77D9-49A0-B5FF-90C785214B75}" srcOrd="1" destOrd="0" presId="urn:microsoft.com/office/officeart/2018/2/layout/IconVerticalSolidList"/>
    <dgm:cxn modelId="{AA2FB56E-4797-4CC1-93A3-B76F30B53366}" type="presParOf" srcId="{B428DD78-BD6B-4AFF-BD24-52269FA0BD91}" destId="{AAC5A552-D60D-448F-9CA4-D9449050E041}" srcOrd="2" destOrd="0" presId="urn:microsoft.com/office/officeart/2018/2/layout/IconVerticalSolidList"/>
    <dgm:cxn modelId="{4BE5E68B-2614-4EE8-A5BA-5C619CEF1456}" type="presParOf" srcId="{B428DD78-BD6B-4AFF-BD24-52269FA0BD91}" destId="{15ADD604-5F8C-4C83-AF12-69DF67CF8D98}" srcOrd="3" destOrd="0" presId="urn:microsoft.com/office/officeart/2018/2/layout/IconVerticalSolidList"/>
    <dgm:cxn modelId="{5F14BD8F-0507-413F-82A7-E342AC6ADB97}" type="presParOf" srcId="{AE3B104C-FFCB-4702-A1FF-7227FE9270B5}" destId="{893B1378-2EF2-4AD9-BBC3-19D51532B046}" srcOrd="1" destOrd="0" presId="urn:microsoft.com/office/officeart/2018/2/layout/IconVerticalSolidList"/>
    <dgm:cxn modelId="{C101869A-7162-4247-B91F-0C1135EAD4D6}" type="presParOf" srcId="{AE3B104C-FFCB-4702-A1FF-7227FE9270B5}" destId="{C63E22C7-1B46-44CC-843F-447DC2B3919B}" srcOrd="2" destOrd="0" presId="urn:microsoft.com/office/officeart/2018/2/layout/IconVerticalSolidList"/>
    <dgm:cxn modelId="{E7EB4816-8D9D-4F4F-8F91-EDFB44443234}" type="presParOf" srcId="{C63E22C7-1B46-44CC-843F-447DC2B3919B}" destId="{CA2BB861-D7CC-4647-AA12-8B3E6717C895}" srcOrd="0" destOrd="0" presId="urn:microsoft.com/office/officeart/2018/2/layout/IconVerticalSolidList"/>
    <dgm:cxn modelId="{A53A41E2-BBCF-4CEC-97B6-8393C6BAF88A}" type="presParOf" srcId="{C63E22C7-1B46-44CC-843F-447DC2B3919B}" destId="{7CB02265-C5D4-4D7D-872C-F9AEEBE35B19}" srcOrd="1" destOrd="0" presId="urn:microsoft.com/office/officeart/2018/2/layout/IconVerticalSolidList"/>
    <dgm:cxn modelId="{DD467E44-1D37-4F0D-9ED0-6C4B85258315}" type="presParOf" srcId="{C63E22C7-1B46-44CC-843F-447DC2B3919B}" destId="{FE36780B-552F-4CA3-B8E7-D34CC478893C}" srcOrd="2" destOrd="0" presId="urn:microsoft.com/office/officeart/2018/2/layout/IconVerticalSolidList"/>
    <dgm:cxn modelId="{8340B3CC-3352-408F-A71B-86C6A81C0910}" type="presParOf" srcId="{C63E22C7-1B46-44CC-843F-447DC2B3919B}" destId="{F8629240-636B-4099-B7F1-8D0782158C41}" srcOrd="3" destOrd="0" presId="urn:microsoft.com/office/officeart/2018/2/layout/IconVerticalSolidList"/>
    <dgm:cxn modelId="{EC0DB00A-6DA5-4B8D-A721-DB31A4DCF580}" type="presParOf" srcId="{AE3B104C-FFCB-4702-A1FF-7227FE9270B5}" destId="{3F4EE8CA-7C76-4374-B4A4-60278A775124}" srcOrd="3" destOrd="0" presId="urn:microsoft.com/office/officeart/2018/2/layout/IconVerticalSolidList"/>
    <dgm:cxn modelId="{D0A7CBEF-4AC0-4B6B-8475-57C90BE8DD78}" type="presParOf" srcId="{AE3B104C-FFCB-4702-A1FF-7227FE9270B5}" destId="{05D61F95-CFCC-4E9D-8057-5648E86243F5}" srcOrd="4" destOrd="0" presId="urn:microsoft.com/office/officeart/2018/2/layout/IconVerticalSolidList"/>
    <dgm:cxn modelId="{AAD60FE3-10CC-4CB2-9C8B-3B762422FAB4}" type="presParOf" srcId="{05D61F95-CFCC-4E9D-8057-5648E86243F5}" destId="{4B6B395B-6DCB-4AD2-85D6-E09F78395616}" srcOrd="0" destOrd="0" presId="urn:microsoft.com/office/officeart/2018/2/layout/IconVerticalSolidList"/>
    <dgm:cxn modelId="{9180383F-35C6-43F7-A7FB-667D5A0C5A84}" type="presParOf" srcId="{05D61F95-CFCC-4E9D-8057-5648E86243F5}" destId="{3416EEE2-5AE8-4FDF-A5B9-B575E146CC30}" srcOrd="1" destOrd="0" presId="urn:microsoft.com/office/officeart/2018/2/layout/IconVerticalSolidList"/>
    <dgm:cxn modelId="{DC61EA6F-3F2D-4C59-A00F-32FF7FC6B0FE}" type="presParOf" srcId="{05D61F95-CFCC-4E9D-8057-5648E86243F5}" destId="{16012B8E-7040-4760-BE03-F4AEB3BBA292}" srcOrd="2" destOrd="0" presId="urn:microsoft.com/office/officeart/2018/2/layout/IconVerticalSolidList"/>
    <dgm:cxn modelId="{11E1CFCB-922D-4494-8983-9518BF82EA61}" type="presParOf" srcId="{05D61F95-CFCC-4E9D-8057-5648E86243F5}" destId="{2E42D820-4CD1-4A1D-9539-2095C769DAB8}" srcOrd="3" destOrd="0" presId="urn:microsoft.com/office/officeart/2018/2/layout/IconVerticalSolidList"/>
    <dgm:cxn modelId="{120FFC36-2676-4405-B8D8-9F970620E9F8}" type="presParOf" srcId="{AE3B104C-FFCB-4702-A1FF-7227FE9270B5}" destId="{7BFECAF7-A871-45FC-9BB4-310B66A423C7}" srcOrd="5" destOrd="0" presId="urn:microsoft.com/office/officeart/2018/2/layout/IconVerticalSolidList"/>
    <dgm:cxn modelId="{85D7BDDC-6AA3-46D1-B22A-5B30096582E8}" type="presParOf" srcId="{AE3B104C-FFCB-4702-A1FF-7227FE9270B5}" destId="{1D421F66-7125-4FB8-94DD-3EA1CB99A4E0}" srcOrd="6" destOrd="0" presId="urn:microsoft.com/office/officeart/2018/2/layout/IconVerticalSolidList"/>
    <dgm:cxn modelId="{BBFE031D-2C0A-479E-ADD0-B59937631004}" type="presParOf" srcId="{1D421F66-7125-4FB8-94DD-3EA1CB99A4E0}" destId="{DD998C2F-39BA-488B-970C-BC18FBF63D1B}" srcOrd="0" destOrd="0" presId="urn:microsoft.com/office/officeart/2018/2/layout/IconVerticalSolidList"/>
    <dgm:cxn modelId="{847D3B0B-8FC3-423A-9C77-2104CF7E4BB2}" type="presParOf" srcId="{1D421F66-7125-4FB8-94DD-3EA1CB99A4E0}" destId="{D3E1DE93-4061-4A99-9E22-960B87D3BAD2}" srcOrd="1" destOrd="0" presId="urn:microsoft.com/office/officeart/2018/2/layout/IconVerticalSolidList"/>
    <dgm:cxn modelId="{0229A39A-ECDF-49C8-8573-F46AFFBD0C2A}" type="presParOf" srcId="{1D421F66-7125-4FB8-94DD-3EA1CB99A4E0}" destId="{BECEFD32-76F9-420B-BD2C-7369FBA71912}" srcOrd="2" destOrd="0" presId="urn:microsoft.com/office/officeart/2018/2/layout/IconVerticalSolidList"/>
    <dgm:cxn modelId="{32532109-B90F-4857-9194-2B5EBE7D0643}" type="presParOf" srcId="{1D421F66-7125-4FB8-94DD-3EA1CB99A4E0}" destId="{E471E59B-3DA1-45BA-87F3-F01A50980D38}" srcOrd="3" destOrd="0" presId="urn:microsoft.com/office/officeart/2018/2/layout/IconVerticalSolidList"/>
    <dgm:cxn modelId="{F1AFB473-3BF4-43C3-804A-C5E944687A0E}" type="presParOf" srcId="{AE3B104C-FFCB-4702-A1FF-7227FE9270B5}" destId="{9271FA42-0CAA-404D-AD93-0CA8CBD3F19C}" srcOrd="7" destOrd="0" presId="urn:microsoft.com/office/officeart/2018/2/layout/IconVerticalSolidList"/>
    <dgm:cxn modelId="{0591D707-1E33-4564-AD7B-125F149310C7}" type="presParOf" srcId="{AE3B104C-FFCB-4702-A1FF-7227FE9270B5}" destId="{C3A14E31-909F-467A-A59E-AF64BF874A9D}" srcOrd="8" destOrd="0" presId="urn:microsoft.com/office/officeart/2018/2/layout/IconVerticalSolidList"/>
    <dgm:cxn modelId="{E1CEAE24-41D8-48E6-B2A7-5537EDB204E1}" type="presParOf" srcId="{C3A14E31-909F-467A-A59E-AF64BF874A9D}" destId="{37D163F7-8DC7-4699-9A89-F7EC123E26E1}" srcOrd="0" destOrd="0" presId="urn:microsoft.com/office/officeart/2018/2/layout/IconVerticalSolidList"/>
    <dgm:cxn modelId="{05F3CE48-D557-4DE2-83B7-F61F58E17FA2}" type="presParOf" srcId="{C3A14E31-909F-467A-A59E-AF64BF874A9D}" destId="{D7FF2015-3BBC-4349-84E8-5D049C2B7A48}" srcOrd="1" destOrd="0" presId="urn:microsoft.com/office/officeart/2018/2/layout/IconVerticalSolidList"/>
    <dgm:cxn modelId="{AA71DCCD-0B60-4FBB-84EC-E9CA0AEF84EC}" type="presParOf" srcId="{C3A14E31-909F-467A-A59E-AF64BF874A9D}" destId="{272DBEA0-C4A2-4D6E-AC21-A3FC6D3CB8B8}" srcOrd="2" destOrd="0" presId="urn:microsoft.com/office/officeart/2018/2/layout/IconVerticalSolidList"/>
    <dgm:cxn modelId="{28BF57D4-3A97-455E-91E5-AA395E319CD4}" type="presParOf" srcId="{C3A14E31-909F-467A-A59E-AF64BF874A9D}" destId="{DF1AAB4F-BF41-4914-8EAD-942D9D4BD9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824D4-64F0-42BE-9DB8-C67FB44174E9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04891-12C7-4532-8111-2565D3EB93CE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46647-846D-4FA6-A70E-F556E93EA322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The solution we suggest though simple, can work well.</a:t>
          </a:r>
        </a:p>
      </dsp:txBody>
      <dsp:txXfrm>
        <a:off x="1508391" y="558"/>
        <a:ext cx="4987658" cy="1305966"/>
      </dsp:txXfrm>
    </dsp:sp>
    <dsp:sp modelId="{F8A7471E-97DF-4C44-9048-693C7A085BF7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8150-AF66-4081-8C83-B55807272F98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154CE-E078-4429-A8E1-F997EB523E58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Take Wikipedia, And for the search done by the user, the user gets to choose from the sub-headings of the page on the topic he wants to know about. Thus saving time and effort.</a:t>
          </a:r>
        </a:p>
      </dsp:txBody>
      <dsp:txXfrm>
        <a:off x="1508391" y="1633016"/>
        <a:ext cx="4987658" cy="1305966"/>
      </dsp:txXfrm>
    </dsp:sp>
    <dsp:sp modelId="{F1F9E372-6B0C-4600-8270-8245551A56B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05E89-3D53-4F67-9843-AF8597305B9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F08BE-2F58-454A-A18A-75D4EF659C2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As a further addition, he can go recursively into various new searches until the user is clarified of his doubt.</a:t>
          </a:r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AC5B4-CB45-4A90-8B06-BA2AC1FF13FF}">
      <dsp:nvSpPr>
        <dsp:cNvPr id="0" name=""/>
        <dsp:cNvSpPr/>
      </dsp:nvSpPr>
      <dsp:spPr>
        <a:xfrm>
          <a:off x="207413" y="1696380"/>
          <a:ext cx="926610" cy="9266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DC0A0-0E39-4604-AD6B-F54F1EAAAEF9}">
      <dsp:nvSpPr>
        <dsp:cNvPr id="0" name=""/>
        <dsp:cNvSpPr/>
      </dsp:nvSpPr>
      <dsp:spPr>
        <a:xfrm>
          <a:off x="402001" y="1890968"/>
          <a:ext cx="537433" cy="53743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AB5A6-8655-4FC3-B13D-2FDFE4FCBE76}">
      <dsp:nvSpPr>
        <dsp:cNvPr id="0" name=""/>
        <dsp:cNvSpPr/>
      </dsp:nvSpPr>
      <dsp:spPr>
        <a:xfrm>
          <a:off x="1332583" y="1696380"/>
          <a:ext cx="2184152" cy="926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The product will be a small stand-alone device with just 1 button and a 3.5mm headphone jack. </a:t>
          </a:r>
        </a:p>
      </dsp:txBody>
      <dsp:txXfrm>
        <a:off x="1332583" y="1696380"/>
        <a:ext cx="2184152" cy="926610"/>
      </dsp:txXfrm>
    </dsp:sp>
    <dsp:sp modelId="{B441841F-7549-4390-9BC3-E5BD50CE37D2}">
      <dsp:nvSpPr>
        <dsp:cNvPr id="0" name=""/>
        <dsp:cNvSpPr/>
      </dsp:nvSpPr>
      <dsp:spPr>
        <a:xfrm>
          <a:off x="3897308" y="1696380"/>
          <a:ext cx="926610" cy="9266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49AFE-30BC-452F-A159-CF97BCD8B627}">
      <dsp:nvSpPr>
        <dsp:cNvPr id="0" name=""/>
        <dsp:cNvSpPr/>
      </dsp:nvSpPr>
      <dsp:spPr>
        <a:xfrm>
          <a:off x="4091896" y="1890968"/>
          <a:ext cx="537433" cy="53743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F0E46-558A-4C75-B413-5D4B2A82AF73}">
      <dsp:nvSpPr>
        <dsp:cNvPr id="0" name=""/>
        <dsp:cNvSpPr/>
      </dsp:nvSpPr>
      <dsp:spPr>
        <a:xfrm>
          <a:off x="5022477" y="1696380"/>
          <a:ext cx="2184152" cy="926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The user can then interact with the assistant to narrow down his/her search.</a:t>
          </a:r>
        </a:p>
      </dsp:txBody>
      <dsp:txXfrm>
        <a:off x="5022477" y="1696380"/>
        <a:ext cx="2184152" cy="926610"/>
      </dsp:txXfrm>
    </dsp:sp>
    <dsp:sp modelId="{71AC0324-7F81-4BD2-8E96-C0B6931FDB3A}">
      <dsp:nvSpPr>
        <dsp:cNvPr id="0" name=""/>
        <dsp:cNvSpPr/>
      </dsp:nvSpPr>
      <dsp:spPr>
        <a:xfrm>
          <a:off x="207413" y="3005745"/>
          <a:ext cx="926610" cy="9266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DB675-0EF2-499A-AD67-67CF045FC6DA}">
      <dsp:nvSpPr>
        <dsp:cNvPr id="0" name=""/>
        <dsp:cNvSpPr/>
      </dsp:nvSpPr>
      <dsp:spPr>
        <a:xfrm>
          <a:off x="402001" y="3200333"/>
          <a:ext cx="537433" cy="537433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D59F-B4FF-46A3-B799-2D86633F7134}">
      <dsp:nvSpPr>
        <dsp:cNvPr id="0" name=""/>
        <dsp:cNvSpPr/>
      </dsp:nvSpPr>
      <dsp:spPr>
        <a:xfrm>
          <a:off x="1332583" y="3005745"/>
          <a:ext cx="2184152" cy="926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For a MVP, we will be presenting the basic application working on </a:t>
          </a:r>
          <a:r>
            <a:rPr lang="en-US" sz="1400" kern="1200" dirty="0" err="1"/>
            <a:t>jupyter</a:t>
          </a:r>
          <a:r>
            <a:rPr lang="en-US" sz="1400" kern="1200" dirty="0"/>
            <a:t> notebook.</a:t>
          </a:r>
        </a:p>
      </dsp:txBody>
      <dsp:txXfrm>
        <a:off x="1332583" y="3005745"/>
        <a:ext cx="2184152" cy="926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A87B5-DB76-482A-9362-D80B406B1727}">
      <dsp:nvSpPr>
        <dsp:cNvPr id="0" name=""/>
        <dsp:cNvSpPr/>
      </dsp:nvSpPr>
      <dsp:spPr>
        <a:xfrm>
          <a:off x="0" y="5800"/>
          <a:ext cx="6496050" cy="715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884C8-77D9-49A0-B5FF-90C785214B75}">
      <dsp:nvSpPr>
        <dsp:cNvPr id="0" name=""/>
        <dsp:cNvSpPr/>
      </dsp:nvSpPr>
      <dsp:spPr>
        <a:xfrm>
          <a:off x="216395" y="166756"/>
          <a:ext cx="393830" cy="39344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DD604-5F8C-4C83-AF12-69DF67CF8D98}">
      <dsp:nvSpPr>
        <dsp:cNvPr id="0" name=""/>
        <dsp:cNvSpPr/>
      </dsp:nvSpPr>
      <dsp:spPr>
        <a:xfrm>
          <a:off x="826621" y="5800"/>
          <a:ext cx="5644391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The appropriate revenue model that can initially be implemented in a ‘Retail Commerce’ style initially.</a:t>
          </a:r>
        </a:p>
      </dsp:txBody>
      <dsp:txXfrm>
        <a:off x="826621" y="5800"/>
        <a:ext cx="5644391" cy="760066"/>
      </dsp:txXfrm>
    </dsp:sp>
    <dsp:sp modelId="{CA2BB861-D7CC-4647-AA12-8B3E6717C895}">
      <dsp:nvSpPr>
        <dsp:cNvPr id="0" name=""/>
        <dsp:cNvSpPr/>
      </dsp:nvSpPr>
      <dsp:spPr>
        <a:xfrm>
          <a:off x="0" y="955883"/>
          <a:ext cx="6496050" cy="715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02265-C5D4-4D7D-872C-F9AEEBE35B19}">
      <dsp:nvSpPr>
        <dsp:cNvPr id="0" name=""/>
        <dsp:cNvSpPr/>
      </dsp:nvSpPr>
      <dsp:spPr>
        <a:xfrm>
          <a:off x="216395" y="1116839"/>
          <a:ext cx="393830" cy="39344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29240-636B-4099-B7F1-8D0782158C41}">
      <dsp:nvSpPr>
        <dsp:cNvPr id="0" name=""/>
        <dsp:cNvSpPr/>
      </dsp:nvSpPr>
      <dsp:spPr>
        <a:xfrm>
          <a:off x="826621" y="955883"/>
          <a:ext cx="5644391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The device can be sold at 15$ AUD per piece.</a:t>
          </a:r>
        </a:p>
      </dsp:txBody>
      <dsp:txXfrm>
        <a:off x="826621" y="955883"/>
        <a:ext cx="5644391" cy="760066"/>
      </dsp:txXfrm>
    </dsp:sp>
    <dsp:sp modelId="{4B6B395B-6DCB-4AD2-85D6-E09F78395616}">
      <dsp:nvSpPr>
        <dsp:cNvPr id="0" name=""/>
        <dsp:cNvSpPr/>
      </dsp:nvSpPr>
      <dsp:spPr>
        <a:xfrm>
          <a:off x="0" y="1905966"/>
          <a:ext cx="6496050" cy="715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6EEE2-5AE8-4FDF-A5B9-B575E146CC30}">
      <dsp:nvSpPr>
        <dsp:cNvPr id="0" name=""/>
        <dsp:cNvSpPr/>
      </dsp:nvSpPr>
      <dsp:spPr>
        <a:xfrm>
          <a:off x="216395" y="2066922"/>
          <a:ext cx="393830" cy="39344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2D820-4CD1-4A1D-9539-2095C769DAB8}">
      <dsp:nvSpPr>
        <dsp:cNvPr id="0" name=""/>
        <dsp:cNvSpPr/>
      </dsp:nvSpPr>
      <dsp:spPr>
        <a:xfrm>
          <a:off x="826621" y="1905966"/>
          <a:ext cx="5644391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The product can move to a Freemium style after an year.</a:t>
          </a:r>
        </a:p>
      </dsp:txBody>
      <dsp:txXfrm>
        <a:off x="826621" y="1905966"/>
        <a:ext cx="5644391" cy="760066"/>
      </dsp:txXfrm>
    </dsp:sp>
    <dsp:sp modelId="{DD998C2F-39BA-488B-970C-BC18FBF63D1B}">
      <dsp:nvSpPr>
        <dsp:cNvPr id="0" name=""/>
        <dsp:cNvSpPr/>
      </dsp:nvSpPr>
      <dsp:spPr>
        <a:xfrm>
          <a:off x="0" y="2856049"/>
          <a:ext cx="6496050" cy="7153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DE93-4061-4A99-9E22-960B87D3BAD2}">
      <dsp:nvSpPr>
        <dsp:cNvPr id="0" name=""/>
        <dsp:cNvSpPr/>
      </dsp:nvSpPr>
      <dsp:spPr>
        <a:xfrm>
          <a:off x="216395" y="3017005"/>
          <a:ext cx="393830" cy="393446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1E59B-3DA1-45BA-87F3-F01A50980D38}">
      <dsp:nvSpPr>
        <dsp:cNvPr id="0" name=""/>
        <dsp:cNvSpPr/>
      </dsp:nvSpPr>
      <dsp:spPr>
        <a:xfrm>
          <a:off x="826621" y="2856049"/>
          <a:ext cx="5644391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All users can enjoy the text to speech features implemented in Wikipedia where they have the option to either listen to the summary or to the entire article.</a:t>
          </a:r>
        </a:p>
      </dsp:txBody>
      <dsp:txXfrm>
        <a:off x="826621" y="2856049"/>
        <a:ext cx="5644391" cy="760066"/>
      </dsp:txXfrm>
    </dsp:sp>
    <dsp:sp modelId="{37D163F7-8DC7-4699-9A89-F7EC123E26E1}">
      <dsp:nvSpPr>
        <dsp:cNvPr id="0" name=""/>
        <dsp:cNvSpPr/>
      </dsp:nvSpPr>
      <dsp:spPr>
        <a:xfrm>
          <a:off x="0" y="3806132"/>
          <a:ext cx="6496050" cy="7153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F2015-3BBC-4349-84E8-5D049C2B7A48}">
      <dsp:nvSpPr>
        <dsp:cNvPr id="0" name=""/>
        <dsp:cNvSpPr/>
      </dsp:nvSpPr>
      <dsp:spPr>
        <a:xfrm>
          <a:off x="216395" y="3967088"/>
          <a:ext cx="393830" cy="393446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AAB4F-BF41-4914-8EAD-942D9D4BD933}">
      <dsp:nvSpPr>
        <dsp:cNvPr id="0" name=""/>
        <dsp:cNvSpPr/>
      </dsp:nvSpPr>
      <dsp:spPr>
        <a:xfrm>
          <a:off x="826621" y="3806132"/>
          <a:ext cx="5644391" cy="76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40" tIns="80440" rIns="80440" bIns="804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Premium users can further listen to all sub topics individually and also can listen from other websites in the near future.</a:t>
          </a:r>
        </a:p>
      </dsp:txBody>
      <dsp:txXfrm>
        <a:off x="826621" y="3806132"/>
        <a:ext cx="5644391" cy="76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5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6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86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1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2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3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2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4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7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DFFC19-6E8D-4091-A4A4-37EC70205699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E737-3441-48C8-AD94-BB01FD759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37610-BB05-43FD-A372-256A3F2D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00" y="1352550"/>
            <a:ext cx="8825658" cy="374015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/>
              <a:t>Click!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An application for blind people to get information online the smart way.</a:t>
            </a:r>
          </a:p>
          <a:p>
            <a:r>
              <a:rPr lang="en-US" sz="2400" dirty="0"/>
              <a:t>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 much information can also be a bane. Especially if you can’t see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Blind people have to listen to around 300 – 400 lines of information in order to get the 3 lines of information they were looking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Even though a lot of text to speech converters exist in the internet, there are no converters which tailor to the specifics the user wants to know about.</a:t>
            </a:r>
          </a:p>
          <a:p>
            <a:r>
              <a:rPr lang="en-US" sz="2400" dirty="0"/>
              <a:t>The solution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solution we suggest though simple, can work quiet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 Wikipedia, And for the search done by the user, the user gets to choose from the sub-headings of the page on the topic he wants to know about. Thus saving time and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further addition, he can go recursively into various new searches until the user is clarified of his doubt.</a:t>
            </a:r>
          </a:p>
          <a:p>
            <a:r>
              <a:rPr lang="en-US" sz="2400" dirty="0"/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whole ton of sites is not "standards compliant", as in W3C, HTML compliant. This can make the process of extraction of relevant data a bit tedious.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Even if a site is fully compliant, it can be too complicated to actually split it into relevant sub-sections. E.g. Facebook.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lack of sub-divisions to the topic of interest leads to a long strenuous listen to the entire document.</a:t>
            </a:r>
          </a:p>
          <a:p>
            <a:r>
              <a:rPr lang="en-US" sz="2400" dirty="0"/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product will be a small stand-alone device with just 2 buttons.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small slider as the power button, and a large push-button, like those in </a:t>
            </a:r>
            <a:r>
              <a:rPr lang="en-US" sz="2400" dirty="0" err="1"/>
              <a:t>carkeys</a:t>
            </a:r>
            <a:r>
              <a:rPr lang="en-US" sz="2400" dirty="0"/>
              <a:t> for the speech to text conversion.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holds the button while he asks the device for relevant Wikipedia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can then interact with the assistant to narrow down his/her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 MVP, we will be presenting the basic application working on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</a:p>
          <a:p>
            <a:r>
              <a:rPr lang="en-US" sz="2400" dirty="0"/>
              <a:t>Revenue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appropriate revenue model that can be implemented is Freemium.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users can enjoy the text to speech features implemented in Wikipedia where they have the option to either listen to the summary or to the entire article.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Premium users can further listen to all sub topics individually and also can listen from other websites in the near future.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12FF4-D920-434E-96C4-5DFBEA50E98B}"/>
              </a:ext>
            </a:extLst>
          </p:cNvPr>
          <p:cNvSpPr/>
          <p:nvPr/>
        </p:nvSpPr>
        <p:spPr>
          <a:xfrm>
            <a:off x="1092200" y="8960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Today’s Agenda: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C576D-188E-48C3-960B-87AEDD5396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92" y="4044950"/>
            <a:ext cx="1285609" cy="964206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BCD57-7FBA-454B-9EF6-92CC7B122D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37" y="1352550"/>
            <a:ext cx="1606563" cy="1383674"/>
          </a:xfrm>
          <a:prstGeom prst="rect">
            <a:avLst/>
          </a:prstGeom>
        </p:spPr>
      </p:pic>
      <p:pic>
        <p:nvPicPr>
          <p:cNvPr id="8" name="Picture 7" descr="A picture containing object, photo, indoor&#10;&#10;Description automatically generated">
            <a:extLst>
              <a:ext uri="{FF2B5EF4-FFF2-40B4-BE49-F238E27FC236}">
                <a16:creationId xmlns:a16="http://schemas.microsoft.com/office/drawing/2014/main" id="{6E845725-13E9-4AD1-94B9-64998E437C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79" y="4171139"/>
            <a:ext cx="1709642" cy="15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7AD-A370-4023-BDB8-3DE42C56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Problem?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8411-3C8E-4873-854E-1356A5DC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Too much information can also be a bane. Especially if you can’t see it.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Visually challenged people have to listen to around 300 – 400 lines of information in order to get the 3 lines of information they were looking for.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Even though a lot of text to speech converters exist in the internet, there are no converters which tailor to the specifics the user wants to know about.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9679C-EBA5-40FC-B8E2-005445DA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85291"/>
            <a:ext cx="5449889" cy="408741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31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CA25-68AA-40C7-9805-1A2A4C71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dirty="0"/>
              <a:t>Click!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C44A5-CB95-44C6-B6C0-60AFB21E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/>
              <a:t>A smart application for visually impaired people to surf the web.</a:t>
            </a:r>
            <a:endParaRPr lang="en-GB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356176-0E5D-4665-B02D-FAA7B26CC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BAF8C88E-EC45-4BA1-BF2E-0596BF97D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81010AF-D59A-4537-A2C7-F25545726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0A8CA0F-F0BC-4DCD-9D1A-60472D894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71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3EADE-8B52-41A7-8DD7-88C257EC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Click!</a:t>
            </a:r>
            <a:r>
              <a:rPr lang="en-US" sz="3200">
                <a:solidFill>
                  <a:srgbClr val="EBEBEB"/>
                </a:solidFill>
              </a:rPr>
              <a:t/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The solution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51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FE354FD9-37E0-4BF4-885E-FDC48AE5B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0220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86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98C90-7202-4758-8F49-38D1425A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Click!</a:t>
            </a:r>
            <a:r>
              <a:rPr lang="en-US" sz="3200">
                <a:solidFill>
                  <a:srgbClr val="EBEBEB"/>
                </a:solidFill>
              </a:rPr>
              <a:t/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Description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B76ED-C70E-4373-8C8F-C0201A246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55973"/>
              </p:ext>
            </p:extLst>
          </p:nvPr>
        </p:nvGraphicFramePr>
        <p:xfrm>
          <a:off x="4469633" y="938405"/>
          <a:ext cx="7414044" cy="562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82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DD77D-69ED-4685-8FE1-EFCF1FC3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i="1" u="sng">
                <a:solidFill>
                  <a:srgbClr val="EBEBEB"/>
                </a:solidFill>
              </a:rPr>
              <a:t>Click!</a:t>
            </a:r>
            <a:r>
              <a:rPr lang="en-US" sz="3200">
                <a:solidFill>
                  <a:srgbClr val="EBEBEB"/>
                </a:solidFill>
              </a:rPr>
              <a:t/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Revenue Models: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2C8B1A0-F8FA-4F7D-96FF-E444C9961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11051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0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678-12B9-4BDC-AB63-C55E4015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>
                <a:solidFill>
                  <a:schemeClr val="accent1"/>
                </a:solidFill>
              </a:rPr>
              <a:t>Click!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Risks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1BD5-4222-4308-B76C-169E559E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1" y="1742202"/>
            <a:ext cx="8946541" cy="2582144"/>
          </a:xfrm>
        </p:spPr>
        <p:txBody>
          <a:bodyPr/>
          <a:lstStyle/>
          <a:p>
            <a:r>
              <a:rPr lang="en-GB" dirty="0"/>
              <a:t>A whole ton of sites are not "standards compliant", as in W3C, HTML compliant. </a:t>
            </a:r>
          </a:p>
          <a:p>
            <a:r>
              <a:rPr lang="en-GB" dirty="0"/>
              <a:t>Even if a site is fully compliant, it can be too complicated to actually split it into relevant sub-sections. E.g. Facebook.</a:t>
            </a:r>
          </a:p>
          <a:p>
            <a:r>
              <a:rPr lang="en-GB" dirty="0"/>
              <a:t>A lack of sub-divisions to the topic of interest leads to a long strenuous listen to the entire document.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8D3BE-114F-4696-BF9C-A3B42D296E18}"/>
              </a:ext>
            </a:extLst>
          </p:cNvPr>
          <p:cNvSpPr txBox="1">
            <a:spLocks/>
          </p:cNvSpPr>
          <p:nvPr/>
        </p:nvSpPr>
        <p:spPr>
          <a:xfrm>
            <a:off x="646111" y="3911653"/>
            <a:ext cx="8946541" cy="1093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Long-term Mitigation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E947D4-636B-4D16-B691-A23FE82459BB}"/>
              </a:ext>
            </a:extLst>
          </p:cNvPr>
          <p:cNvSpPr txBox="1">
            <a:spLocks/>
          </p:cNvSpPr>
          <p:nvPr/>
        </p:nvSpPr>
        <p:spPr>
          <a:xfrm>
            <a:off x="1104292" y="4641011"/>
            <a:ext cx="8946541" cy="158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Device specific Repository.</a:t>
            </a:r>
          </a:p>
          <a:p>
            <a:r>
              <a:rPr lang="en-US" dirty="0"/>
              <a:t>To implement data extraction, data scrapping in an efficient way.</a:t>
            </a:r>
          </a:p>
          <a:p>
            <a:r>
              <a:rPr lang="en-GB" dirty="0"/>
              <a:t>Web developers can use accessibility guidelines for blind users when designing their websites.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23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25C1-16BB-4FCA-B240-30B9A41A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“We need to do in the digital world the same thing we’ve done in the physical world.”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CD6ECE2-8026-45A2-A35A-79801789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8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 The Problem?</vt:lpstr>
      <vt:lpstr>Click!</vt:lpstr>
      <vt:lpstr>Click! The solution</vt:lpstr>
      <vt:lpstr>Click! Description</vt:lpstr>
      <vt:lpstr>Click! Revenue Models:</vt:lpstr>
      <vt:lpstr>Click! 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Jagadish Raghavan</dc:creator>
  <cp:lastModifiedBy>Elakkiya Prabu</cp:lastModifiedBy>
  <cp:revision>2</cp:revision>
  <dcterms:created xsi:type="dcterms:W3CDTF">2019-07-13T08:33:54Z</dcterms:created>
  <dcterms:modified xsi:type="dcterms:W3CDTF">2019-07-24T13:43:40Z</dcterms:modified>
</cp:coreProperties>
</file>