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FC7E-3145-6DBD-6D97-0D838C9F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BA6EE-DF84-9F4F-971A-453B7771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D446-2D47-32DE-E450-4219E4BC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0D7D-8DED-60D2-4A13-BC7DEFC1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2C28-C0C7-D242-BBB1-0468EA76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BF3-2FE9-4F67-56DE-9C336FF4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F6851-C556-6516-6D1F-4DEC0140D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0E67-8277-AF8C-3CD5-7686334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0A56-1D88-8C2C-0197-CAD620C1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438C-3A36-B05A-6E08-93191D5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0F186-EA0C-D486-36C6-6D72C2ED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0BC82-A1B5-CB17-2405-BC2FD4B4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277A-498E-A42A-C03E-95BE95B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203F-4FC5-BDE0-909E-95AC1494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5C72-9AE2-403D-9562-31771DD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D48-C710-220F-CEFE-B17DEAC6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2B07-F32B-AD3C-62AE-A5EA734A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C956-5494-C0DE-367E-D3937990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B207-9F7D-8007-DFF2-1A4AB0DA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C38-0327-1D5F-FDD4-45F8FFB2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1CD0-701E-8123-60F6-17235441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A618F-0705-0FE3-9083-396EE86C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3ED2-4F0F-1211-3A1B-29267D9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939D-0938-1075-5A4A-00717FF0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8E79-7C6A-57A0-F943-C22B0F41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BC2A-4C72-25B0-3033-6BF2CC8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2B78-38A9-2D71-A0A3-B280AF69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34AE7-336B-83B2-F7E9-392E81D1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4AEC-63E4-221D-ACF9-C9DF4E15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CC64-FD3B-BCDA-3B30-EFFF1E4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DCE7-D00A-72E1-239B-6C50679C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F71-923C-AE5A-266C-42D06FDE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581C-E684-F9D7-C2B2-685C4EC3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CC7D9-6154-93F1-9E07-7A89C411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3A9A1-F476-E2E5-A336-4CA807AEC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43FE1-599F-3B62-3BC4-20F383404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858E4-DDB7-CD08-EF3E-17CE51D1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D1625-BB02-093C-6AA2-4099A889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CF076-96D1-FE37-5941-EA9B98D7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816F-33A0-0CD6-03B9-1A462532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27B71-64C2-77CD-3C7E-B190A3DD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9F09-3D6D-CAB2-456C-65BBAED6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8D82A-3084-413B-CBA0-8C3C5912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EAFEB-031F-7E9A-A27B-A471C66D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D31A1-884E-401F-23F7-7615DC1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8A62-5AD9-D4BD-F921-B5CAE10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5D47-98FD-1F9A-5EB6-C59F2DDD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D33-0D1D-07E1-B832-CF6B43FF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B9AF7-18E7-895D-0172-9B5D7E3B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9866F-31CC-F716-92F2-59F6FEB7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D4780-9D10-3443-9E47-79862D6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09DD-A90B-E3D6-55B7-8AD97A8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9D99-0EFA-FC47-30E5-181F654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17CD6-A556-98AF-4C48-7798CEFA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B3B88-DFC1-1260-304E-AAE507BB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395A-8E77-2E33-0F4F-F2A8B592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92C7-269F-6A29-C121-53FE2150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DF01-EE0A-00C2-1DED-CDE7FCF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9B2F6-033B-E507-EFCB-2E214047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998B-6C81-2A5B-7926-9A00990D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B2DA-3AFD-C297-2CB5-1B505DF2A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0BDD-A029-4B4A-AAD6-C848050A4DE8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940A-F0B2-AF03-096C-3C9E2B84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04E7-0A65-166E-AE41-20365E548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4DA-7E1F-4E78-9A6F-22AC94B6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38E232-F90D-30B9-F698-772D916F3A16}"/>
              </a:ext>
            </a:extLst>
          </p:cNvPr>
          <p:cNvSpPr/>
          <p:nvPr/>
        </p:nvSpPr>
        <p:spPr>
          <a:xfrm>
            <a:off x="964164" y="3331833"/>
            <a:ext cx="5427304" cy="1248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Middleware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8A4ECE-5276-9B5B-73EB-86FD956F1CA8}"/>
              </a:ext>
            </a:extLst>
          </p:cNvPr>
          <p:cNvSpPr/>
          <p:nvPr/>
        </p:nvSpPr>
        <p:spPr>
          <a:xfrm>
            <a:off x="1226824" y="555421"/>
            <a:ext cx="1665666" cy="1248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Buyer App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(Front end JS app)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766C19-EF24-BDD9-C2AF-F43A725C5E2B}"/>
              </a:ext>
            </a:extLst>
          </p:cNvPr>
          <p:cNvSpPr/>
          <p:nvPr/>
        </p:nvSpPr>
        <p:spPr>
          <a:xfrm>
            <a:off x="4047779" y="555420"/>
            <a:ext cx="1665666" cy="1248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Seller App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(Front end JS app)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BE934-3B0E-2942-77B1-03D9F1CA3803}"/>
              </a:ext>
            </a:extLst>
          </p:cNvPr>
          <p:cNvSpPr/>
          <p:nvPr/>
        </p:nvSpPr>
        <p:spPr>
          <a:xfrm>
            <a:off x="737122" y="5699053"/>
            <a:ext cx="135052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T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Tax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E5693-DCD2-6DBC-1CA9-197E87886D67}"/>
              </a:ext>
            </a:extLst>
          </p:cNvPr>
          <p:cNvSpPr/>
          <p:nvPr/>
        </p:nvSpPr>
        <p:spPr>
          <a:xfrm>
            <a:off x="2513398" y="5719665"/>
            <a:ext cx="13505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Payments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011AF-1352-D509-D36C-895BD4BDCDE6}"/>
              </a:ext>
            </a:extLst>
          </p:cNvPr>
          <p:cNvSpPr/>
          <p:nvPr/>
        </p:nvSpPr>
        <p:spPr>
          <a:xfrm>
            <a:off x="5256244" y="5719665"/>
            <a:ext cx="113522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Other Integrations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161D5A-3F63-0ECB-208B-A63DD9D0C638}"/>
              </a:ext>
            </a:extLst>
          </p:cNvPr>
          <p:cNvCxnSpPr/>
          <p:nvPr/>
        </p:nvCxnSpPr>
        <p:spPr>
          <a:xfrm>
            <a:off x="4856432" y="2351122"/>
            <a:ext cx="0" cy="933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5F1424-E29D-D17A-4076-2BC8D0847B4B}"/>
              </a:ext>
            </a:extLst>
          </p:cNvPr>
          <p:cNvCxnSpPr/>
          <p:nvPr/>
        </p:nvCxnSpPr>
        <p:spPr>
          <a:xfrm>
            <a:off x="1825691" y="2351121"/>
            <a:ext cx="0" cy="933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2BF26-8AEC-FCA8-D749-9B638E239CBE}"/>
              </a:ext>
            </a:extLst>
          </p:cNvPr>
          <p:cNvCxnSpPr/>
          <p:nvPr/>
        </p:nvCxnSpPr>
        <p:spPr>
          <a:xfrm>
            <a:off x="1580686" y="4652771"/>
            <a:ext cx="0" cy="933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2D7659-12E2-734B-78BA-D320CD9B4E3F}"/>
              </a:ext>
            </a:extLst>
          </p:cNvPr>
          <p:cNvCxnSpPr/>
          <p:nvPr/>
        </p:nvCxnSpPr>
        <p:spPr>
          <a:xfrm>
            <a:off x="3020176" y="4609227"/>
            <a:ext cx="0" cy="933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06674-18C3-E7B4-BACB-B9B455813EEA}"/>
              </a:ext>
            </a:extLst>
          </p:cNvPr>
          <p:cNvCxnSpPr/>
          <p:nvPr/>
        </p:nvCxnSpPr>
        <p:spPr>
          <a:xfrm>
            <a:off x="5810692" y="4652771"/>
            <a:ext cx="0" cy="9330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3C363-FCB2-0A20-2552-74F4179CCBA7}"/>
              </a:ext>
            </a:extLst>
          </p:cNvPr>
          <p:cNvSpPr txBox="1"/>
          <p:nvPr/>
        </p:nvSpPr>
        <p:spPr>
          <a:xfrm>
            <a:off x="4301840" y="59715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2DE2E-A52C-2549-C4C3-AC92F02BCC13}"/>
              </a:ext>
            </a:extLst>
          </p:cNvPr>
          <p:cNvSpPr txBox="1"/>
          <p:nvPr/>
        </p:nvSpPr>
        <p:spPr>
          <a:xfrm>
            <a:off x="2128181" y="2696024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Shopping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AFE7B-1D1D-CAD1-B700-8AC5E8836993}"/>
              </a:ext>
            </a:extLst>
          </p:cNvPr>
          <p:cNvSpPr txBox="1"/>
          <p:nvPr/>
        </p:nvSpPr>
        <p:spPr>
          <a:xfrm>
            <a:off x="4902252" y="2648374"/>
            <a:ext cx="748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5DD03-8C8C-FEAC-6C9C-BD2BB193542E}"/>
              </a:ext>
            </a:extLst>
          </p:cNvPr>
          <p:cNvSpPr txBox="1"/>
          <p:nvPr/>
        </p:nvSpPr>
        <p:spPr>
          <a:xfrm>
            <a:off x="29379" y="4917949"/>
            <a:ext cx="1500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Tax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C2FDB-478D-6B31-1376-464560DC32FC}"/>
              </a:ext>
            </a:extLst>
          </p:cNvPr>
          <p:cNvSpPr txBox="1"/>
          <p:nvPr/>
        </p:nvSpPr>
        <p:spPr>
          <a:xfrm>
            <a:off x="3188661" y="4826913"/>
            <a:ext cx="1224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Payment</a:t>
            </a:r>
          </a:p>
          <a:p>
            <a:r>
              <a:rPr lang="en-US" sz="1600" dirty="0"/>
              <a:t>integrations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414DD-A338-C1F1-F2C0-3CE32E5EF4D4}"/>
              </a:ext>
            </a:extLst>
          </p:cNvPr>
          <p:cNvSpPr/>
          <p:nvPr/>
        </p:nvSpPr>
        <p:spPr>
          <a:xfrm>
            <a:off x="8192277" y="2780427"/>
            <a:ext cx="1352938" cy="2761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Sitecore </a:t>
            </a:r>
            <a:r>
              <a:rPr lang="en-US" dirty="0" err="1">
                <a:solidFill>
                  <a:sysClr val="windowText" lastClr="000000"/>
                </a:solidFill>
              </a:rPr>
              <a:t>OrderCloud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Graphic 24" descr="Shopping cart with solid fill">
            <a:extLst>
              <a:ext uri="{FF2B5EF4-FFF2-40B4-BE49-F238E27FC236}">
                <a16:creationId xmlns:a16="http://schemas.microsoft.com/office/drawing/2014/main" id="{4ED77362-2043-C86A-BEDE-B3E43392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1208" y="4489880"/>
            <a:ext cx="629420" cy="62942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35A5-27F2-8B93-E862-FA80F1A15921}"/>
              </a:ext>
            </a:extLst>
          </p:cNvPr>
          <p:cNvCxnSpPr/>
          <p:nvPr/>
        </p:nvCxnSpPr>
        <p:spPr>
          <a:xfrm>
            <a:off x="6590520" y="3938521"/>
            <a:ext cx="1268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F355B-8899-1A93-B44E-90BC40DD3F1E}"/>
              </a:ext>
            </a:extLst>
          </p:cNvPr>
          <p:cNvSpPr/>
          <p:nvPr/>
        </p:nvSpPr>
        <p:spPr>
          <a:xfrm>
            <a:off x="317241" y="223935"/>
            <a:ext cx="6907761" cy="204207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20C1B5-8055-D0BF-A25B-9B806068B33D}"/>
              </a:ext>
            </a:extLst>
          </p:cNvPr>
          <p:cNvCxnSpPr/>
          <p:nvPr/>
        </p:nvCxnSpPr>
        <p:spPr>
          <a:xfrm>
            <a:off x="7445829" y="1244972"/>
            <a:ext cx="1422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6CC037-11CB-CF8E-BEFE-490A704356E4}"/>
              </a:ext>
            </a:extLst>
          </p:cNvPr>
          <p:cNvCxnSpPr/>
          <p:nvPr/>
        </p:nvCxnSpPr>
        <p:spPr>
          <a:xfrm>
            <a:off x="8868746" y="1244972"/>
            <a:ext cx="0" cy="140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B784FB-71DE-8B96-1CA0-532DE8544631}"/>
              </a:ext>
            </a:extLst>
          </p:cNvPr>
          <p:cNvSpPr txBox="1"/>
          <p:nvPr/>
        </p:nvSpPr>
        <p:spPr>
          <a:xfrm>
            <a:off x="7423076" y="840392"/>
            <a:ext cx="142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2451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6BCDB13-0449-8295-6991-04FB44DD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2" y="110408"/>
            <a:ext cx="2388998" cy="67475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10C9C-611D-ED6B-F5E7-40B3FFD70D89}"/>
              </a:ext>
            </a:extLst>
          </p:cNvPr>
          <p:cNvSpPr/>
          <p:nvPr/>
        </p:nvSpPr>
        <p:spPr>
          <a:xfrm>
            <a:off x="979074" y="307908"/>
            <a:ext cx="2249318" cy="2164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2A150-AA9E-6699-34D3-4F82CF388DAD}"/>
              </a:ext>
            </a:extLst>
          </p:cNvPr>
          <p:cNvSpPr/>
          <p:nvPr/>
        </p:nvSpPr>
        <p:spPr>
          <a:xfrm>
            <a:off x="5196170" y="110409"/>
            <a:ext cx="3387012" cy="2287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Docker compose files of different containers are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In the data folder, the init.ps1 will create the required certs for this application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2C1271-5BAD-57CC-F0FF-3769FD191E4E}"/>
              </a:ext>
            </a:extLst>
          </p:cNvPr>
          <p:cNvCxnSpPr/>
          <p:nvPr/>
        </p:nvCxnSpPr>
        <p:spPr>
          <a:xfrm>
            <a:off x="3433666" y="1296955"/>
            <a:ext cx="16421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82C6C-1594-CEA6-9A80-DD095BA6C8D6}"/>
              </a:ext>
            </a:extLst>
          </p:cNvPr>
          <p:cNvSpPr/>
          <p:nvPr/>
        </p:nvSpPr>
        <p:spPr>
          <a:xfrm>
            <a:off x="994192" y="2811622"/>
            <a:ext cx="2249318" cy="20589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468A3-393B-21AC-D183-05D812F76D90}"/>
              </a:ext>
            </a:extLst>
          </p:cNvPr>
          <p:cNvSpPr/>
          <p:nvPr/>
        </p:nvSpPr>
        <p:spPr>
          <a:xfrm>
            <a:off x="5196169" y="2817840"/>
            <a:ext cx="3387011" cy="20589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It has two folder- One for the dotnet core middleware and other for the front end Buyer and Seller applications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81F5EC-F8C1-AE5E-786E-9B28A96C5CBD}"/>
              </a:ext>
            </a:extLst>
          </p:cNvPr>
          <p:cNvCxnSpPr/>
          <p:nvPr/>
        </p:nvCxnSpPr>
        <p:spPr>
          <a:xfrm>
            <a:off x="3433666" y="3856653"/>
            <a:ext cx="164218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1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378AE-1B37-6311-F54C-22A30B092E82}"/>
              </a:ext>
            </a:extLst>
          </p:cNvPr>
          <p:cNvSpPr/>
          <p:nvPr/>
        </p:nvSpPr>
        <p:spPr>
          <a:xfrm>
            <a:off x="4896464" y="368308"/>
            <a:ext cx="1550989" cy="480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Fruit Store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F000F-1829-B29E-1C1C-64AF6A7C3A8B}"/>
              </a:ext>
            </a:extLst>
          </p:cNvPr>
          <p:cNvSpPr/>
          <p:nvPr/>
        </p:nvSpPr>
        <p:spPr>
          <a:xfrm>
            <a:off x="4896464" y="1407115"/>
            <a:ext cx="1550989" cy="480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Buyer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C5968-08BC-3F8A-0515-9822A2EBE12E}"/>
              </a:ext>
            </a:extLst>
          </p:cNvPr>
          <p:cNvSpPr/>
          <p:nvPr/>
        </p:nvSpPr>
        <p:spPr>
          <a:xfrm>
            <a:off x="3695925" y="2540534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Buyer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Fruit 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01387-968F-D44D-B698-FA36F83D6A12}"/>
              </a:ext>
            </a:extLst>
          </p:cNvPr>
          <p:cNvSpPr/>
          <p:nvPr/>
        </p:nvSpPr>
        <p:spPr>
          <a:xfrm>
            <a:off x="6160262" y="2540534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Buyer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Veg Buyer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E3406-ADB4-932E-C0FE-6A780A563876}"/>
              </a:ext>
            </a:extLst>
          </p:cNvPr>
          <p:cNvSpPr/>
          <p:nvPr/>
        </p:nvSpPr>
        <p:spPr>
          <a:xfrm>
            <a:off x="3695925" y="3770369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Buyer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u="sng" dirty="0">
                <a:solidFill>
                  <a:schemeClr val="tx1"/>
                </a:solidFill>
              </a:rPr>
              <a:t>Group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Default Fruit Store Buyers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C454B-7B9E-8321-8900-98571D6A73B0}"/>
              </a:ext>
            </a:extLst>
          </p:cNvPr>
          <p:cNvSpPr/>
          <p:nvPr/>
        </p:nvSpPr>
        <p:spPr>
          <a:xfrm>
            <a:off x="2306666" y="4964618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Buyer User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3D586-1CC0-57A2-5453-4B7283173C9A}"/>
              </a:ext>
            </a:extLst>
          </p:cNvPr>
          <p:cNvSpPr/>
          <p:nvPr/>
        </p:nvSpPr>
        <p:spPr>
          <a:xfrm>
            <a:off x="4886079" y="4964618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Buyer User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09593-06D4-1522-689F-C4F76A9B70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71959" y="849086"/>
            <a:ext cx="0" cy="55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EAAC7-670B-9D59-A0D2-FF3FF12A5E5E}"/>
              </a:ext>
            </a:extLst>
          </p:cNvPr>
          <p:cNvCxnSpPr>
            <a:cxnSpLocks/>
          </p:cNvCxnSpPr>
          <p:nvPr/>
        </p:nvCxnSpPr>
        <p:spPr>
          <a:xfrm>
            <a:off x="5664684" y="1887893"/>
            <a:ext cx="7274" cy="332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B49A5-E231-AC9F-5014-704E6EA94AF2}"/>
              </a:ext>
            </a:extLst>
          </p:cNvPr>
          <p:cNvCxnSpPr>
            <a:cxnSpLocks/>
          </p:cNvCxnSpPr>
          <p:nvPr/>
        </p:nvCxnSpPr>
        <p:spPr>
          <a:xfrm>
            <a:off x="4467256" y="2214991"/>
            <a:ext cx="119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D5D6A-01D9-B2B6-EA05-7D3835584750}"/>
              </a:ext>
            </a:extLst>
          </p:cNvPr>
          <p:cNvCxnSpPr>
            <a:cxnSpLocks/>
          </p:cNvCxnSpPr>
          <p:nvPr/>
        </p:nvCxnSpPr>
        <p:spPr>
          <a:xfrm>
            <a:off x="4465676" y="2214991"/>
            <a:ext cx="7274" cy="325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A8110B-35EC-D00B-E9E5-964C44A4893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72950" y="3117727"/>
            <a:ext cx="1580" cy="652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09A4AC-40FB-86BE-10C5-D10B2EF8481C}"/>
              </a:ext>
            </a:extLst>
          </p:cNvPr>
          <p:cNvCxnSpPr>
            <a:cxnSpLocks/>
          </p:cNvCxnSpPr>
          <p:nvPr/>
        </p:nvCxnSpPr>
        <p:spPr>
          <a:xfrm>
            <a:off x="4464096" y="4363411"/>
            <a:ext cx="0" cy="29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8FFE36-9757-6CDA-8FAC-DAEEB4752BF9}"/>
              </a:ext>
            </a:extLst>
          </p:cNvPr>
          <p:cNvCxnSpPr>
            <a:cxnSpLocks/>
          </p:cNvCxnSpPr>
          <p:nvPr/>
        </p:nvCxnSpPr>
        <p:spPr>
          <a:xfrm>
            <a:off x="3019957" y="4672053"/>
            <a:ext cx="265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A526D3-15D1-9068-0E0F-D327F68B7D3E}"/>
              </a:ext>
            </a:extLst>
          </p:cNvPr>
          <p:cNvCxnSpPr>
            <a:cxnSpLocks/>
          </p:cNvCxnSpPr>
          <p:nvPr/>
        </p:nvCxnSpPr>
        <p:spPr>
          <a:xfrm>
            <a:off x="3019957" y="4672053"/>
            <a:ext cx="0" cy="29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5BCC5B-E6ED-53EC-3DAD-2E4BA05B5EC7}"/>
              </a:ext>
            </a:extLst>
          </p:cNvPr>
          <p:cNvCxnSpPr>
            <a:cxnSpLocks/>
          </p:cNvCxnSpPr>
          <p:nvPr/>
        </p:nvCxnSpPr>
        <p:spPr>
          <a:xfrm>
            <a:off x="5671958" y="4672053"/>
            <a:ext cx="0" cy="29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0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378AE-1B37-6311-F54C-22A30B092E82}"/>
              </a:ext>
            </a:extLst>
          </p:cNvPr>
          <p:cNvSpPr/>
          <p:nvPr/>
        </p:nvSpPr>
        <p:spPr>
          <a:xfrm>
            <a:off x="4896464" y="368308"/>
            <a:ext cx="1550989" cy="480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Fruit Store Catalog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fs_catalog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F000F-1829-B29E-1C1C-64AF6A7C3A8B}"/>
              </a:ext>
            </a:extLst>
          </p:cNvPr>
          <p:cNvSpPr/>
          <p:nvPr/>
        </p:nvSpPr>
        <p:spPr>
          <a:xfrm>
            <a:off x="4896464" y="1407115"/>
            <a:ext cx="1550989" cy="480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Catagory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fresh_fruits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C454B-7B9E-8321-8900-98571D6A73B0}"/>
              </a:ext>
            </a:extLst>
          </p:cNvPr>
          <p:cNvSpPr/>
          <p:nvPr/>
        </p:nvSpPr>
        <p:spPr>
          <a:xfrm>
            <a:off x="3694345" y="2549236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09593-06D4-1522-689F-C4F76A9B70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71959" y="849086"/>
            <a:ext cx="0" cy="55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EEAAC7-670B-9D59-A0D2-FF3FF12A5E5E}"/>
              </a:ext>
            </a:extLst>
          </p:cNvPr>
          <p:cNvCxnSpPr>
            <a:cxnSpLocks/>
          </p:cNvCxnSpPr>
          <p:nvPr/>
        </p:nvCxnSpPr>
        <p:spPr>
          <a:xfrm>
            <a:off x="5664684" y="1887893"/>
            <a:ext cx="7274" cy="332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B49A5-E231-AC9F-5014-704E6EA94AF2}"/>
              </a:ext>
            </a:extLst>
          </p:cNvPr>
          <p:cNvCxnSpPr>
            <a:cxnSpLocks/>
          </p:cNvCxnSpPr>
          <p:nvPr/>
        </p:nvCxnSpPr>
        <p:spPr>
          <a:xfrm>
            <a:off x="4467256" y="2214991"/>
            <a:ext cx="5244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D5D6A-01D9-B2B6-EA05-7D3835584750}"/>
              </a:ext>
            </a:extLst>
          </p:cNvPr>
          <p:cNvCxnSpPr>
            <a:cxnSpLocks/>
          </p:cNvCxnSpPr>
          <p:nvPr/>
        </p:nvCxnSpPr>
        <p:spPr>
          <a:xfrm>
            <a:off x="4465676" y="2214991"/>
            <a:ext cx="7274" cy="325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34788-0C09-964E-CA9E-3D47F8CB4D86}"/>
              </a:ext>
            </a:extLst>
          </p:cNvPr>
          <p:cNvSpPr/>
          <p:nvPr/>
        </p:nvSpPr>
        <p:spPr>
          <a:xfrm>
            <a:off x="5664684" y="2560464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2C56EF-F45C-21D8-0922-77D7FC820810}"/>
              </a:ext>
            </a:extLst>
          </p:cNvPr>
          <p:cNvCxnSpPr>
            <a:cxnSpLocks/>
          </p:cNvCxnSpPr>
          <p:nvPr/>
        </p:nvCxnSpPr>
        <p:spPr>
          <a:xfrm>
            <a:off x="6344239" y="2223693"/>
            <a:ext cx="7274" cy="325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588B8-6379-04F4-5B65-02738D5B8140}"/>
              </a:ext>
            </a:extLst>
          </p:cNvPr>
          <p:cNvSpPr/>
          <p:nvPr/>
        </p:nvSpPr>
        <p:spPr>
          <a:xfrm>
            <a:off x="8930397" y="2538361"/>
            <a:ext cx="1557210" cy="577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Product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223177-00B4-B329-EA12-C34203EE87D0}"/>
              </a:ext>
            </a:extLst>
          </p:cNvPr>
          <p:cNvCxnSpPr>
            <a:cxnSpLocks/>
          </p:cNvCxnSpPr>
          <p:nvPr/>
        </p:nvCxnSpPr>
        <p:spPr>
          <a:xfrm>
            <a:off x="9701728" y="2212818"/>
            <a:ext cx="7274" cy="325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FBB87F-8FDB-ACBE-52FE-9FDE7E1DBFEF}"/>
              </a:ext>
            </a:extLst>
          </p:cNvPr>
          <p:cNvSpPr/>
          <p:nvPr/>
        </p:nvSpPr>
        <p:spPr>
          <a:xfrm>
            <a:off x="7539134" y="2724539"/>
            <a:ext cx="755779" cy="298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969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Elakkuvan Rajamani</dc:creator>
  <cp:lastModifiedBy>Elakkuvan Rajamani</cp:lastModifiedBy>
  <cp:revision>4</cp:revision>
  <dcterms:created xsi:type="dcterms:W3CDTF">2022-06-28T20:02:03Z</dcterms:created>
  <dcterms:modified xsi:type="dcterms:W3CDTF">2022-07-16T20:37:58Z</dcterms:modified>
</cp:coreProperties>
</file>