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4" autoAdjust="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099189"/>
            <a:ext cx="8086165" cy="151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6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GAME</a:t>
            </a:r>
            <a:endParaRPr sz="6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486156" y="3625655"/>
            <a:ext cx="7413612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 BHARATHI T            (23ITR015)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		               CHIBA ROSHAN A  (23ITR019)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		               ELAKYA R      	         (23ITR045)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82EA-6365-1962-88BA-26D7C8DF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45288"/>
            <a:ext cx="10972800" cy="1143000"/>
          </a:xfrm>
        </p:spPr>
        <p:txBody>
          <a:bodyPr/>
          <a:lstStyle/>
          <a:p>
            <a:r>
              <a:rPr lang="en-IN" dirty="0"/>
              <a:t> game.py: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878B-2F7E-8966-FE8D-3AD22DD9F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FE09-9EAD-1CBB-5F79-7F632C0084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B44AF-0802-BAEB-FF16-7EE86D70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398305"/>
            <a:ext cx="10456334" cy="52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BC7E-706C-7455-F829-479A989C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113"/>
            <a:ext cx="10972800" cy="1143000"/>
          </a:xfrm>
        </p:spPr>
        <p:txBody>
          <a:bodyPr/>
          <a:lstStyle/>
          <a:p>
            <a:r>
              <a:rPr lang="en-IN" dirty="0"/>
              <a:t>data_db.py: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DB2E-43A6-A4CB-A4BE-9E9DCC40D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91DE-2ECA-1840-276D-496EC9212A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5725-57BF-3E10-2E1D-6E6B9D8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64902"/>
            <a:ext cx="10515600" cy="51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AA7A-8525-C730-B68B-6B06DCC5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26" y="-245599"/>
            <a:ext cx="10972800" cy="1143000"/>
          </a:xfrm>
        </p:spPr>
        <p:txBody>
          <a:bodyPr/>
          <a:lstStyle/>
          <a:p>
            <a:r>
              <a:rPr lang="en-IN" b="1" u="sng" dirty="0">
                <a:solidFill>
                  <a:srgbClr val="00B050"/>
                </a:solidFill>
              </a:rPr>
              <a:t>OUTPUT: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6228-FF21-2C06-0512-728E3B7BA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FB13-82B1-485B-F2E5-4DAE8CF109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7600" y="2999873"/>
            <a:ext cx="2737853" cy="33550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D0DC6-5E83-7E35-DE25-2B9AE24D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6" y="1114926"/>
            <a:ext cx="8895348" cy="56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9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D0D8-BBEC-7392-95DA-45913715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465E-FF6C-A5B1-8162-3CEF5809D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001E-7AD4-08B0-2519-F748F5EB6A1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7600" y="3096125"/>
            <a:ext cx="1261979" cy="32587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3F6C5-D120-4A1D-819B-D98FC6AE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46" y="765597"/>
            <a:ext cx="9519653" cy="5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CF-EBF0-2234-10FA-2278EF0A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B1DE6-25DE-49C0-90D6-297454124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8A76E-4E1A-B8CF-067F-BDF90ACCB48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7600" y="2542674"/>
            <a:ext cx="3347453" cy="32244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CB13A-E0AA-8BEE-38D7-39880B56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52" y="822078"/>
            <a:ext cx="9403348" cy="54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DA66-5C66-7589-C100-EA66E23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55E2E-C983-9762-24A4-DE1A61145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8FC7-C356-4761-8DDD-81A265C2F9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7600" y="3160295"/>
            <a:ext cx="1606884" cy="3194630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9EEB3-18AE-B991-BF78-CF1268CC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3" y="790074"/>
            <a:ext cx="9007642" cy="5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6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257368" y="2458066"/>
            <a:ext cx="3824748" cy="9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F57-8D1C-DCF3-6A47-B1A0BC437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032" y="553453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E2D24-2839-B404-EA22-F6EFD0A4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68" y="1945167"/>
            <a:ext cx="10472928" cy="17526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The Enhanced Snake Game modernizes the classic game by adding user authentication and high score tracking to boost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replayability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personalization. Built with Python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maintains the original mechanics while integrating secure login and unique player profiles, with high scores stored in a local database to drive engagement. Players navigate a growing snake, avoiding collisions, while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ensures a smooth, interactive experience. The project demonstrates key programming concepts such as real-time graphics, database management, and user authentication, blending nostalgia with modern software practices.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FF4C18-D082-C939-98F4-70801C341D8C}"/>
              </a:ext>
            </a:extLst>
          </p:cNvPr>
          <p:cNvSpPr txBox="1"/>
          <p:nvPr/>
        </p:nvSpPr>
        <p:spPr>
          <a:xfrm>
            <a:off x="2831690" y="599768"/>
            <a:ext cx="715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US" sz="4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3E42E7-8B6E-A054-A230-363551DF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74" y="1910731"/>
            <a:ext cx="1105462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 and lack of quick relaxation during busy schedules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levels of stress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simple, short-duration games to relax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16680" y="512012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1537737-A7AC-466E-7968-51AE159C9D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31950" y="1936859"/>
            <a:ext cx="1015213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 game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Fun, engaging gameplay to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de-stress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snake movement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ollisions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(walls &amp; self)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and user registration system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776456" y="471957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lang="en-US"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6C39F-4FED-460A-048B-5DA7D316CE23}"/>
              </a:ext>
            </a:extLst>
          </p:cNvPr>
          <p:cNvSpPr txBox="1"/>
          <p:nvPr/>
        </p:nvSpPr>
        <p:spPr>
          <a:xfrm>
            <a:off x="1355485" y="1946787"/>
            <a:ext cx="10205884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Code Editor: </a:t>
            </a:r>
            <a:r>
              <a:rPr lang="en-IN" sz="2400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Testing : </a:t>
            </a:r>
            <a:r>
              <a:rPr lang="en-IN" sz="2400" dirty="0"/>
              <a:t>Python Interpreter 3.11</a:t>
            </a: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dirty="0"/>
              <a:t>Front-End : </a:t>
            </a:r>
            <a:r>
              <a:rPr lang="en-IN" sz="2400" dirty="0" err="1"/>
              <a:t>Pygame</a:t>
            </a:r>
            <a:r>
              <a:rPr lang="en-IN" sz="2400" dirty="0"/>
              <a:t> for visuals and game logic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Back-End : </a:t>
            </a:r>
            <a:r>
              <a:rPr lang="en-IN" sz="2400" dirty="0"/>
              <a:t>SQLite for database management (high score tracking)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45641" y="405582"/>
            <a:ext cx="70238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lang="en-US" sz="4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762136" y="1373069"/>
            <a:ext cx="9634888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Module 1: User Login System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 </a:t>
            </a:r>
            <a:r>
              <a:rPr lang="en-US" sz="2400" dirty="0"/>
              <a:t>Allow users to register and log in before playing the game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Module2: Snake Game Logic</a:t>
            </a:r>
            <a:endParaRPr lang="en-US" sz="32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Moves snake based on user inputs.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Detects collisions with walls or self.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Increases score when food is eaten.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D91E9D-B91E-83E0-8EA3-A5D917B8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700084" y="0"/>
            <a:ext cx="721895" cy="373307"/>
          </a:xfrm>
        </p:spPr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825C18-98B8-6C3B-D275-69F96E3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915" y="180638"/>
            <a:ext cx="9320463" cy="6557045"/>
          </a:xfrm>
        </p:spPr>
        <p:txBody>
          <a:bodyPr/>
          <a:lstStyle/>
          <a:p>
            <a:pPr marL="96520" indent="0">
              <a:buNone/>
            </a:pPr>
            <a:r>
              <a:rPr lang="en-US" sz="2400" b="1" dirty="0"/>
              <a:t>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9652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3200" b="1" dirty="0"/>
              <a:t>Module 3: </a:t>
            </a:r>
            <a:r>
              <a:rPr lang="en-IN" sz="3600" b="1" dirty="0"/>
              <a:t>Database</a:t>
            </a:r>
            <a:r>
              <a:rPr lang="en-IN" sz="3200" b="1" dirty="0"/>
              <a:t> Integration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Connects to SQLite to store high scores.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Retrieves and updates high scores after each game.</a:t>
            </a:r>
          </a:p>
          <a:p>
            <a:pPr marL="96520" indent="0">
              <a:buNone/>
            </a:pPr>
            <a:endParaRPr lang="en-IN" sz="3200" b="1" dirty="0"/>
          </a:p>
          <a:p>
            <a:pPr marL="96520" indent="0">
              <a:buNone/>
            </a:pPr>
            <a:r>
              <a:rPr lang="en-IN" sz="3200" b="1" dirty="0"/>
              <a:t>Module 4: Game Enhancements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Arrow keys to move the snake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Food appearance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dirty="0"/>
          </a:p>
          <a:p>
            <a:endParaRPr lang="en-US" sz="40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548551-9E3A-5398-6882-48A551F3CA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55178" y="4596063"/>
            <a:ext cx="1227221" cy="1758862"/>
          </a:xfrm>
        </p:spPr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86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D29-CFB5-188E-7D71-C06B28D9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38347"/>
            <a:ext cx="10634133" cy="609600"/>
          </a:xfrm>
        </p:spPr>
        <p:txBody>
          <a:bodyPr/>
          <a:lstStyle/>
          <a:p>
            <a:r>
              <a:rPr lang="en-IN" sz="36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PYTHON - MYSQL CODE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BABB-49B3-9236-32F9-0396A090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666" y="4529667"/>
            <a:ext cx="2734733" cy="18252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3FB65-CBC7-2DB4-FD04-E4F7C5F188A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170E7-4271-5DB9-6690-3767FF73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4" y="1609165"/>
            <a:ext cx="10473266" cy="5103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029BD-A048-1648-E51B-F8FBDFF447BC}"/>
              </a:ext>
            </a:extLst>
          </p:cNvPr>
          <p:cNvSpPr txBox="1"/>
          <p:nvPr/>
        </p:nvSpPr>
        <p:spPr>
          <a:xfrm>
            <a:off x="1028923" y="1003407"/>
            <a:ext cx="488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Welcome.py</a:t>
            </a:r>
            <a:r>
              <a:rPr lang="en-IN" sz="2000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29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5C9D-F2FA-13C3-1B5B-6CCC3A1D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31" y="0"/>
            <a:ext cx="10972800" cy="1143000"/>
          </a:xfrm>
        </p:spPr>
        <p:txBody>
          <a:bodyPr/>
          <a:lstStyle/>
          <a:p>
            <a:r>
              <a:rPr lang="en-IN" dirty="0"/>
              <a:t> auth.py: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801F-62FE-E41B-F0B1-D6A16BBFD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52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51A7-3647-F7D8-E7C0-6BE6EE7169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1E4AB-8DE1-128C-F11F-1F1F051C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269999"/>
            <a:ext cx="10524068" cy="54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4473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360</Words>
  <Application>Microsoft Office PowerPoint</Application>
  <PresentationFormat>Widescreen</PresentationFormat>
  <Paragraphs>71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Noto Sans Symbols</vt:lpstr>
      <vt:lpstr>Times New Roman</vt:lpstr>
      <vt:lpstr>Wingdings</vt:lpstr>
      <vt:lpstr>Flow</vt:lpstr>
      <vt:lpstr>SNAKE GAME</vt:lpstr>
      <vt:lpstr>ABSTRACT </vt:lpstr>
      <vt:lpstr>PowerPoint Presentation</vt:lpstr>
      <vt:lpstr>PowerPoint Presentation</vt:lpstr>
      <vt:lpstr>PowerPoint Presentation</vt:lpstr>
      <vt:lpstr>PowerPoint Presentation</vt:lpstr>
      <vt:lpstr> </vt:lpstr>
      <vt:lpstr>PYTHON - MYSQL CODE :</vt:lpstr>
      <vt:lpstr> auth.py:</vt:lpstr>
      <vt:lpstr> game.py:</vt:lpstr>
      <vt:lpstr>data_db.py:</vt:lpstr>
      <vt:lpstr>OUTPUT:</vt:lpstr>
      <vt:lpstr>  </vt:lpstr>
      <vt:lpstr>  </vt:lpstr>
      <vt:lpstr>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Bharath M</dc:creator>
  <cp:lastModifiedBy>Bharath M</cp:lastModifiedBy>
  <cp:revision>12</cp:revision>
  <dcterms:modified xsi:type="dcterms:W3CDTF">2024-11-06T17:24:19Z</dcterms:modified>
</cp:coreProperties>
</file>