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2643-F7AB-4DCB-A3A5-2BEB5FE2CDCD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A7-4E76-42F1-9EA8-40E1DCF86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2643-F7AB-4DCB-A3A5-2BEB5FE2CDCD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A7-4E76-42F1-9EA8-40E1DCF86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4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2643-F7AB-4DCB-A3A5-2BEB5FE2CDCD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A7-4E76-42F1-9EA8-40E1DCF86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2643-F7AB-4DCB-A3A5-2BEB5FE2CDCD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A7-4E76-42F1-9EA8-40E1DCF86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2643-F7AB-4DCB-A3A5-2BEB5FE2CDCD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A7-4E76-42F1-9EA8-40E1DCF86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5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2643-F7AB-4DCB-A3A5-2BEB5FE2CDCD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A7-4E76-42F1-9EA8-40E1DCF86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5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2643-F7AB-4DCB-A3A5-2BEB5FE2CDCD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A7-4E76-42F1-9EA8-40E1DCF86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5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2643-F7AB-4DCB-A3A5-2BEB5FE2CDCD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A7-4E76-42F1-9EA8-40E1DCF86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9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2643-F7AB-4DCB-A3A5-2BEB5FE2CDCD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A7-4E76-42F1-9EA8-40E1DCF86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5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2643-F7AB-4DCB-A3A5-2BEB5FE2CDCD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A7-4E76-42F1-9EA8-40E1DCF86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2643-F7AB-4DCB-A3A5-2BEB5FE2CDCD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EDA7-4E76-42F1-9EA8-40E1DCF86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5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B2643-F7AB-4DCB-A3A5-2BEB5FE2CDCD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0EDA7-4E76-42F1-9EA8-40E1DCF86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4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k-KZ" dirty="0" smtClean="0"/>
              <a:t>павпфывп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k-KZ" smtClean="0"/>
              <a:t>фыпфывпфывпф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291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павпфывп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павпфывп</dc:title>
  <dc:creator>Elaman</dc:creator>
  <cp:lastModifiedBy>Elaman</cp:lastModifiedBy>
  <cp:revision>1</cp:revision>
  <dcterms:created xsi:type="dcterms:W3CDTF">2020-08-22T12:04:48Z</dcterms:created>
  <dcterms:modified xsi:type="dcterms:W3CDTF">2020-08-22T12:04:55Z</dcterms:modified>
</cp:coreProperties>
</file>