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47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8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6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3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1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8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AD3DE-E4E2-4909-A3DE-3601AB8794A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7076-9583-48F6-9968-61CFD08D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69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k-KZ" dirty="0" smtClean="0"/>
              <a:t>2-топ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43500" cy="6858000"/>
          </a:xfrm>
          <a:prstGeom prst="rect">
            <a:avLst/>
          </a:prstGeom>
        </p:spPr>
      </p:pic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388847"/>
              </p:ext>
            </p:extLst>
          </p:nvPr>
        </p:nvGraphicFramePr>
        <p:xfrm>
          <a:off x="5477328" y="2316480"/>
          <a:ext cx="64017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715">
                  <a:extLst>
                    <a:ext uri="{9D8B030D-6E8A-4147-A177-3AD203B41FA5}">
                      <a16:colId xmlns:a16="http://schemas.microsoft.com/office/drawing/2014/main" val="3727709596"/>
                    </a:ext>
                  </a:extLst>
                </a:gridCol>
                <a:gridCol w="1608364">
                  <a:extLst>
                    <a:ext uri="{9D8B030D-6E8A-4147-A177-3AD203B41FA5}">
                      <a16:colId xmlns:a16="http://schemas.microsoft.com/office/drawing/2014/main" val="156346265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3535376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23940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t/</a:t>
                      </a:r>
                      <a:r>
                        <a:rPr lang="kk-KZ" dirty="0" smtClean="0"/>
                        <a:t>сағ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dirty="0" smtClean="0"/>
                        <a:t>Жиілік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dirty="0" smtClean="0"/>
                        <a:t>Аралық ұзындығы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k-KZ" dirty="0" smtClean="0"/>
                        <a:t>Тығыздық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985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k-KZ" dirty="0" smtClean="0"/>
                        <a:t>0,1≤</a:t>
                      </a:r>
                      <a:r>
                        <a:rPr lang="en-US" dirty="0" smtClean="0"/>
                        <a:t>t</a:t>
                      </a:r>
                      <a:r>
                        <a:rPr lang="kk-KZ" dirty="0" smtClean="0"/>
                        <a:t>≤</a:t>
                      </a:r>
                      <a:r>
                        <a:rPr lang="en-US" dirty="0" smtClean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565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k-KZ" dirty="0" smtClean="0"/>
                        <a:t>0,</a:t>
                      </a:r>
                      <a:r>
                        <a:rPr lang="en-US" dirty="0" smtClean="0"/>
                        <a:t>6</a:t>
                      </a:r>
                      <a:r>
                        <a:rPr lang="kk-KZ" dirty="0" smtClean="0"/>
                        <a:t>≤</a:t>
                      </a:r>
                      <a:r>
                        <a:rPr lang="en-US" dirty="0" smtClean="0"/>
                        <a:t>t</a:t>
                      </a:r>
                      <a:r>
                        <a:rPr lang="kk-KZ" dirty="0" smtClean="0"/>
                        <a:t>≤</a:t>
                      </a:r>
                      <a:r>
                        <a:rPr lang="en-US" dirty="0" smtClean="0"/>
                        <a:t>1,0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061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1,0</a:t>
                      </a:r>
                      <a:r>
                        <a:rPr lang="kk-KZ" dirty="0" smtClean="0"/>
                        <a:t>≤</a:t>
                      </a:r>
                      <a:r>
                        <a:rPr lang="en-US" dirty="0" smtClean="0"/>
                        <a:t>t</a:t>
                      </a:r>
                      <a:r>
                        <a:rPr lang="kk-KZ" dirty="0" smtClean="0"/>
                        <a:t>≤</a:t>
                      </a:r>
                      <a:r>
                        <a:rPr lang="en-US" dirty="0" smtClean="0"/>
                        <a:t>2,0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67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kk-KZ" dirty="0" smtClean="0"/>
                        <a:t>,1≤</a:t>
                      </a:r>
                      <a:r>
                        <a:rPr lang="en-US" dirty="0" smtClean="0"/>
                        <a:t>t</a:t>
                      </a:r>
                      <a:r>
                        <a:rPr lang="kk-KZ" dirty="0" smtClean="0"/>
                        <a:t>≤</a:t>
                      </a:r>
                      <a:r>
                        <a:rPr lang="en-US" dirty="0" smtClean="0"/>
                        <a:t>3,0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27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</a:t>
                      </a:r>
                      <a:r>
                        <a:rPr lang="kk-KZ" dirty="0" smtClean="0"/>
                        <a:t>,1≤</a:t>
                      </a:r>
                      <a:r>
                        <a:rPr lang="en-US" dirty="0" smtClean="0"/>
                        <a:t>t</a:t>
                      </a:r>
                      <a:r>
                        <a:rPr lang="kk-KZ" dirty="0" smtClean="0"/>
                        <a:t>≤</a:t>
                      </a:r>
                      <a:r>
                        <a:rPr lang="en-US" dirty="0" smtClean="0"/>
                        <a:t>4,5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241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5569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</Words>
  <Application>Microsoft Office PowerPoint</Application>
  <PresentationFormat>Широкоэкранный</PresentationFormat>
  <Paragraphs>25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2-топ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2-топ</dc:title>
  <dc:creator>Elaman</dc:creator>
  <cp:lastModifiedBy>Elaman</cp:lastModifiedBy>
  <cp:revision>4</cp:revision>
  <dcterms:created xsi:type="dcterms:W3CDTF">2020-09-10T13:56:44Z</dcterms:created>
  <dcterms:modified xsi:type="dcterms:W3CDTF">2020-09-10T14:39:51Z</dcterms:modified>
</cp:coreProperties>
</file>