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2" d="100"/>
          <a:sy n="82" d="100"/>
        </p:scale>
        <p:origin x="6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t>3/26/2024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IN" sz="3200" dirty="0" smtClean="0">
                <a:latin typeface="Times New Roman" panose="02020603050405020304" pitchFamily="18" charset="0"/>
                <a:cs typeface="Times New Roman" panose="02020603050405020304" pitchFamily="18" charset="0"/>
              </a:rPr>
              <a:t>ELAMATHI A</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chemeClr val="tx1"/>
                </a:solidFill>
                <a:effectLst/>
                <a:latin typeface="Söhne"/>
              </a:rPr>
              <a:t/>
            </a: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945</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ELAMARAN ARIVOLI</dc:creator>
  <cp:lastModifiedBy>Elamaran Arivoli</cp:lastModifiedBy>
  <cp:revision>7</cp:revision>
  <dcterms:created xsi:type="dcterms:W3CDTF">2024-03-26T08:16:00Z</dcterms:created>
  <dcterms:modified xsi:type="dcterms:W3CDTF">2024-03-26T16:01:34Z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