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Building the Artisanal E-commerce Platform on IBM Cloud Foundry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the power of IBM Cloud Foundry in creating a robust and scalable artisanal e-commerce platform. Explore the benefits and step-by-step process of building and deploying the platform.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627F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23211" y="6006346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er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994797"/>
            <a:ext cx="22479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elamathi ravi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presentation aims to showcase the immense potential of the artisanal e-commerce platform and the significant advantages of utilizing IBM Cloud Foundry. Get ready to embark on a journey of innovation and success.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Understanding IBM Cloud Foundry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Enter the world of IBM Cloud Foundry, a cutting-edge cloud platform that offers high availability, scalability, and flexibility. Learn about its key features and why it's the ideal choice for your e-commerce platform.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080E26"/>
          </a:solidFill>
          <a:ln w="10954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124438" y="485180"/>
            <a:ext cx="8381405" cy="1102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342"/>
              </a:lnSpc>
              <a:buNone/>
            </a:pPr>
            <a:r>
              <a:rPr lang="en-US" sz="347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Building the Artisanal E-commerce Platform</a:t>
            </a:r>
            <a:endParaRPr lang="en-US" sz="3473" dirty="0"/>
          </a:p>
        </p:txBody>
      </p:sp>
      <p:sp>
        <p:nvSpPr>
          <p:cNvPr id="5" name="Shape 3"/>
          <p:cNvSpPr/>
          <p:nvPr/>
        </p:nvSpPr>
        <p:spPr>
          <a:xfrm>
            <a:off x="7297460" y="1940838"/>
            <a:ext cx="35243" cy="5806321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7513558" y="2259449"/>
            <a:ext cx="617577" cy="35243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7116604" y="2078712"/>
            <a:ext cx="396954" cy="396954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10954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4121" y="2111812"/>
            <a:ext cx="12192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5"/>
              </a:lnSpc>
              <a:buNone/>
            </a:pPr>
            <a:r>
              <a:rPr lang="en-US" sz="208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084" dirty="0"/>
          </a:p>
        </p:txBody>
      </p:sp>
      <p:sp>
        <p:nvSpPr>
          <p:cNvPr id="9" name="Text 7"/>
          <p:cNvSpPr/>
          <p:nvPr/>
        </p:nvSpPr>
        <p:spPr>
          <a:xfrm>
            <a:off x="8285559" y="2117288"/>
            <a:ext cx="2232660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1"/>
              </a:lnSpc>
              <a:buNone/>
            </a:pPr>
            <a:r>
              <a:rPr lang="en-US" sz="173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Step-by-Step Process</a:t>
            </a:r>
            <a:endParaRPr lang="en-US" sz="1737" dirty="0"/>
          </a:p>
        </p:txBody>
      </p:sp>
      <p:sp>
        <p:nvSpPr>
          <p:cNvPr id="10" name="Text 8"/>
          <p:cNvSpPr/>
          <p:nvPr/>
        </p:nvSpPr>
        <p:spPr>
          <a:xfrm>
            <a:off x="8285559" y="2569488"/>
            <a:ext cx="3220283" cy="1411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3"/>
              </a:lnSpc>
              <a:buNone/>
            </a:pPr>
            <a:r>
              <a:rPr lang="en-US" sz="138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Uncover the secrets to building a top-notch artisanal e-commerce platform. From conceptualization to development, we'll lead you through the entire journey.</a:t>
            </a:r>
            <a:endParaRPr lang="en-US" sz="1389" dirty="0"/>
          </a:p>
        </p:txBody>
      </p:sp>
      <p:sp>
        <p:nvSpPr>
          <p:cNvPr id="11" name="Shape 9"/>
          <p:cNvSpPr/>
          <p:nvPr/>
        </p:nvSpPr>
        <p:spPr>
          <a:xfrm>
            <a:off x="6499027" y="3141702"/>
            <a:ext cx="617577" cy="35243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7116604" y="2960965"/>
            <a:ext cx="396954" cy="396954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10954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5071" y="2994065"/>
            <a:ext cx="16002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5"/>
              </a:lnSpc>
              <a:buNone/>
            </a:pPr>
            <a:r>
              <a:rPr lang="en-US" sz="208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084" dirty="0"/>
          </a:p>
        </p:txBody>
      </p:sp>
      <p:sp>
        <p:nvSpPr>
          <p:cNvPr id="14" name="Text 12"/>
          <p:cNvSpPr/>
          <p:nvPr/>
        </p:nvSpPr>
        <p:spPr>
          <a:xfrm>
            <a:off x="3982403" y="2999542"/>
            <a:ext cx="2362200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71"/>
              </a:lnSpc>
              <a:buNone/>
            </a:pPr>
            <a:r>
              <a:rPr lang="en-US" sz="173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Design Considerations</a:t>
            </a:r>
            <a:endParaRPr lang="en-US" sz="1737" dirty="0"/>
          </a:p>
        </p:txBody>
      </p:sp>
      <p:sp>
        <p:nvSpPr>
          <p:cNvPr id="15" name="Text 13"/>
          <p:cNvSpPr/>
          <p:nvPr/>
        </p:nvSpPr>
        <p:spPr>
          <a:xfrm>
            <a:off x="3124438" y="3451741"/>
            <a:ext cx="3220164" cy="1411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23"/>
              </a:lnSpc>
              <a:buNone/>
            </a:pPr>
            <a:r>
              <a:rPr lang="en-US" sz="138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Dive into the world of aesthetics and functionality. Learn best practices for creating an exceptional user experience and effective design elements.</a:t>
            </a:r>
            <a:endParaRPr lang="en-US" sz="1389" dirty="0"/>
          </a:p>
        </p:txBody>
      </p:sp>
      <p:sp>
        <p:nvSpPr>
          <p:cNvPr id="16" name="Shape 14"/>
          <p:cNvSpPr/>
          <p:nvPr/>
        </p:nvSpPr>
        <p:spPr>
          <a:xfrm>
            <a:off x="7513558" y="4652486"/>
            <a:ext cx="617577" cy="35243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7116604" y="4471749"/>
            <a:ext cx="396954" cy="396954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10954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42691" y="4504849"/>
            <a:ext cx="14478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5"/>
              </a:lnSpc>
              <a:buNone/>
            </a:pPr>
            <a:r>
              <a:rPr lang="en-US" sz="208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084" dirty="0"/>
          </a:p>
        </p:txBody>
      </p:sp>
      <p:sp>
        <p:nvSpPr>
          <p:cNvPr id="19" name="Text 17"/>
          <p:cNvSpPr/>
          <p:nvPr/>
        </p:nvSpPr>
        <p:spPr>
          <a:xfrm>
            <a:off x="8285559" y="4510326"/>
            <a:ext cx="2827020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1"/>
              </a:lnSpc>
              <a:buNone/>
            </a:pPr>
            <a:r>
              <a:rPr lang="en-US" sz="173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of Key Modules</a:t>
            </a:r>
            <a:endParaRPr lang="en-US" sz="1737" dirty="0"/>
          </a:p>
        </p:txBody>
      </p:sp>
      <p:sp>
        <p:nvSpPr>
          <p:cNvPr id="20" name="Text 18"/>
          <p:cNvSpPr/>
          <p:nvPr/>
        </p:nvSpPr>
        <p:spPr>
          <a:xfrm>
            <a:off x="8285559" y="4962525"/>
            <a:ext cx="3220283" cy="1411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3"/>
              </a:lnSpc>
              <a:buNone/>
            </a:pPr>
            <a:r>
              <a:rPr lang="en-US" sz="138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integration of essential modules, such as inventory management, secure payment gateways, and seamless order processing.</a:t>
            </a:r>
            <a:endParaRPr lang="en-US" sz="1389" dirty="0"/>
          </a:p>
        </p:txBody>
      </p:sp>
      <p:sp>
        <p:nvSpPr>
          <p:cNvPr id="21" name="Shape 19"/>
          <p:cNvSpPr/>
          <p:nvPr/>
        </p:nvSpPr>
        <p:spPr>
          <a:xfrm>
            <a:off x="6499027" y="5849064"/>
            <a:ext cx="617577" cy="35243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22" name="Shape 20"/>
          <p:cNvSpPr/>
          <p:nvPr/>
        </p:nvSpPr>
        <p:spPr>
          <a:xfrm>
            <a:off x="7116604" y="5668327"/>
            <a:ext cx="396954" cy="396954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10954">
            <a:solidFill>
              <a:srgbClr val="303B6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35071" y="5701427"/>
            <a:ext cx="16002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5"/>
              </a:lnSpc>
              <a:buNone/>
            </a:pPr>
            <a:r>
              <a:rPr lang="en-US" sz="208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084" dirty="0"/>
          </a:p>
        </p:txBody>
      </p:sp>
      <p:sp>
        <p:nvSpPr>
          <p:cNvPr id="24" name="Text 22"/>
          <p:cNvSpPr/>
          <p:nvPr/>
        </p:nvSpPr>
        <p:spPr>
          <a:xfrm>
            <a:off x="3730943" y="5706904"/>
            <a:ext cx="2613660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71"/>
              </a:lnSpc>
              <a:buNone/>
            </a:pPr>
            <a:r>
              <a:rPr lang="en-US" sz="173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Scaling and Performance</a:t>
            </a:r>
            <a:endParaRPr lang="en-US" sz="1737" dirty="0"/>
          </a:p>
        </p:txBody>
      </p:sp>
      <p:sp>
        <p:nvSpPr>
          <p:cNvPr id="25" name="Text 23"/>
          <p:cNvSpPr/>
          <p:nvPr/>
        </p:nvSpPr>
        <p:spPr>
          <a:xfrm>
            <a:off x="3124438" y="6159103"/>
            <a:ext cx="3220164" cy="1411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23"/>
              </a:lnSpc>
              <a:buNone/>
            </a:pPr>
            <a:r>
              <a:rPr lang="en-US" sz="138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techniques for optimizing performance and scaling your platform to accommodate a growing customer base, ensuring an unforgettable shopping experience.</a:t>
            </a:r>
            <a:endParaRPr lang="en-US" sz="1389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49072"/>
            <a:ext cx="8839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Deploying on IBM Cloud Foundry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523768"/>
            <a:ext cx="2575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Environment Setup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set up an environment suitable for deploying the artisanal e-commerce platform on IBM Cloud Foundry.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523768"/>
            <a:ext cx="3413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Configuration and Upload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Step through the process of uploading and configuring the platform, ensuring seamless integration and functionality.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4008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Testing and Quality Assurance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Put your platform to the test. Discover strategies to ensure every feature is functioning flawlessly and guarantee customer satisfaction.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Validation and Launch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Once the platform is fully tested, ensure its readiness for launch and seize the opportunity to introduce it to eager customers.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153"/>
            <a:ext cx="9288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Managing and Scaling the Platform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Monitoring &amp; Maintenance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06985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Ensure the smooth operation of your platform. Discover efficient techniques for monitoring and maintaining critical systems.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Troubleshooting &amp; Support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0710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Overcome common technical challenges and provide outstanding support to keep your platform running seamlessly.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Scaling &amp; Optimization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strategies for scaling your platform to handle increased traffic while optimizing its performance for unmatched user experience.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 summary, IBM Cloud Foundry empowers the creation of a robust and scalable artisanal e-commerce platform. Discover the multitude of benefits that come with utilizing this platform and embrace the future of online commerce. Time for some Q&amp;A!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2023-10-17T11:57:37Z</dcterms:created>
  <dcterms:modified xsi:type="dcterms:W3CDTF">2023-10-17T11:57:37Z</dcterms:modified>
</cp:coreProperties>
</file>