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348389" y="1845826"/>
            <a:ext cx="9933503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E-commerce Application on IBM Cloud Foundry: A Complete Step-by-Step Guide</a:t>
            </a:r>
            <a:endParaRPr lang="en-US" sz="5249" dirty="0"/>
          </a:p>
        </p:txBody>
      </p:sp>
      <p:sp>
        <p:nvSpPr>
          <p:cNvPr id="7" name="Text 4"/>
          <p:cNvSpPr/>
          <p:nvPr/>
        </p:nvSpPr>
        <p:spPr>
          <a:xfrm>
            <a:off x="2348389" y="4678680"/>
            <a:ext cx="993350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Learn how to design and implement an e-commerce application on IBM Cloud Foundry. Explore the benefits, challenges, and solutions, and discover how IBM Cloud Foundry can revolutionize your e-commerce business.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2348389" y="6011466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DE3269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2446020" y="6006346"/>
            <a:ext cx="16002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80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er</a:t>
            </a:r>
            <a:endParaRPr lang="en-US" sz="1152" dirty="0"/>
          </a:p>
        </p:txBody>
      </p:sp>
      <p:sp>
        <p:nvSpPr>
          <p:cNvPr id="10" name="Text 7"/>
          <p:cNvSpPr/>
          <p:nvPr/>
        </p:nvSpPr>
        <p:spPr>
          <a:xfrm>
            <a:off x="2814876" y="5994797"/>
            <a:ext cx="19735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elamathi ravi</a:t>
            </a:r>
            <a:endParaRPr lang="en-US" sz="2187" dirty="0"/>
          </a:p>
        </p:txBody>
      </p:sp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76236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681645" y="4150995"/>
            <a:ext cx="960024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Your journey to building a successful e-commerce application starts here. Discover the power and flexibility of IBM Cloud Foundry, and learn how it can transform your business by providing scalable and secure solutions.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348389" y="3901083"/>
            <a:ext cx="27742" cy="1566029"/>
          </a:xfrm>
          <a:prstGeom prst="rect">
            <a:avLst/>
          </a:prstGeom>
          <a:solidFill>
            <a:srgbClr val="38512F"/>
          </a:solidFill>
          <a:ln/>
        </p:spPr>
      </p:sp>
      <p:pic>
        <p:nvPicPr>
          <p:cNvPr id="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151578"/>
            <a:ext cx="66370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Overview of E-commerce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401378"/>
            <a:ext cx="4695706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Unleash Your Business Potential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348389" y="4456509"/>
            <a:ext cx="469570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E-commerce has revolutionized the way businesses operate. With a global reach and 24/7 accessibility, it allows for unlimited growth opportunities and seamless customer experiences.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687" y="3401378"/>
            <a:ext cx="392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Changing Landscape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7593687" y="4040029"/>
            <a:ext cx="469570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Stay ahead of the curve by understanding the latest trends and consumer behavior patterns in the e-commerce industry. Let IBM Cloud Foundry empower your business to navigate these dynamic market trends.</a:t>
            </a:r>
            <a:endParaRPr lang="en-US" sz="175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019770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Benefits of Using IBM Cloud Foundry for E-commerce Applications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02645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6" name="Text 4"/>
          <p:cNvSpPr/>
          <p:nvPr/>
        </p:nvSpPr>
        <p:spPr>
          <a:xfrm>
            <a:off x="2537341" y="3068122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3102769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Scalability at Your Fingertips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4019312"/>
            <a:ext cx="2440900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Experience unmatched scalability with IBM Cloud Foundry, ensuring your e-commerce platform can handle high traffic and rapid growth without compromising performance.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733574" y="302645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0" name="Text 8"/>
          <p:cNvSpPr/>
          <p:nvPr/>
        </p:nvSpPr>
        <p:spPr>
          <a:xfrm>
            <a:off x="5895856" y="3068122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455688" y="3102769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Secure Your Customer's Trust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455688" y="4019312"/>
            <a:ext cx="2440900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Protect your customers' sensitive information with built-in security features of IBM Cloud Foundry, including data encryption and secure access controls, earning their loyalty and trust.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118759" y="302645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4" name="Text 12"/>
          <p:cNvSpPr/>
          <p:nvPr/>
        </p:nvSpPr>
        <p:spPr>
          <a:xfrm>
            <a:off x="9277231" y="306812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840873" y="3102769"/>
            <a:ext cx="244090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Rapid Development and Deployment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840873" y="4366498"/>
            <a:ext cx="2440900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Deploy your e-commerce application in minutes with the simplified deployment process of IBM Cloud Foundry, accelerating time to market and giving you a competitive edge.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924044"/>
            <a:ext cx="9933503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Design Considerations for E-commerce Applications Using IBM Cloud Foundry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562588"/>
            <a:ext cx="2949416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Performance Optimization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348389" y="4617720"/>
            <a:ext cx="2949416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Delight your customers with lightning-fast page load times and optimize the user experience by leveraging the scalable infrastructure and caching capabilities of IBM Cloud Foundry.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562588"/>
            <a:ext cx="2949416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Seamless Integration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847398" y="4617720"/>
            <a:ext cx="2949416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Integrate your e-commerce application seamlessly with various third-party services, payment gateways, and shipping providers, leveraging the extensive ecosystem of IBM Cloud Foundry.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562588"/>
            <a:ext cx="2949416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Fault-Tolerant Architecture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346406" y="4617720"/>
            <a:ext cx="2949416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Ensure uninterrupted service and minimize downtime with the robust fault-tolerant architecture of IBM Cloud Foundry, built to handle unexpected failures and ensure business continuity.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151578"/>
            <a:ext cx="64922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Challenges and Solutions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401378"/>
            <a:ext cx="4695706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Scaling Up vs. Cost Optimization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348389" y="4456509"/>
            <a:ext cx="469570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Tackle the challenge of scaling your e-commerce application while optimizing costs by leveraging the auto-scaling capabilities and fine-grained resource allocation of IBM Cloud Foundry.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687" y="3401378"/>
            <a:ext cx="4695706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Ensuring Data Security and Compliance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7593687" y="4456509"/>
            <a:ext cx="469570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Address regulatory requirements and customer concerns by using the secure storage and access controls offered by IBM Cloud Foundry, ensuring the utmost data security and compliance.</a:t>
            </a:r>
            <a:endParaRPr lang="en-US" sz="175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3156942" y="512207"/>
            <a:ext cx="8316397" cy="17437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577"/>
              </a:lnSpc>
              <a:buNone/>
            </a:pPr>
            <a:r>
              <a:rPr lang="en-US" sz="3662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Steps for Implementing an E-commerce Application on IBM Cloud Foundry</a:t>
            </a:r>
            <a:endParaRPr lang="en-US" sz="3662" dirty="0"/>
          </a:p>
        </p:txBody>
      </p:sp>
      <p:sp>
        <p:nvSpPr>
          <p:cNvPr id="5" name="Shape 3"/>
          <p:cNvSpPr/>
          <p:nvPr/>
        </p:nvSpPr>
        <p:spPr>
          <a:xfrm>
            <a:off x="3424357" y="2627948"/>
            <a:ext cx="23217" cy="5089446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6" name="Shape 4"/>
          <p:cNvSpPr/>
          <p:nvPr/>
        </p:nvSpPr>
        <p:spPr>
          <a:xfrm>
            <a:off x="3645158" y="2970788"/>
            <a:ext cx="651034" cy="23217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7" name="Shape 5"/>
          <p:cNvSpPr/>
          <p:nvPr/>
        </p:nvSpPr>
        <p:spPr>
          <a:xfrm>
            <a:off x="3226653" y="2773204"/>
            <a:ext cx="418505" cy="418505"/>
          </a:xfrm>
          <a:prstGeom prst="roundRect">
            <a:avLst>
              <a:gd name="adj" fmla="val 13335"/>
            </a:avLst>
          </a:prstGeom>
          <a:solidFill>
            <a:srgbClr val="F6E9D5"/>
          </a:solidFill>
          <a:ln/>
        </p:spPr>
      </p:sp>
      <p:sp>
        <p:nvSpPr>
          <p:cNvPr id="8" name="Text 6"/>
          <p:cNvSpPr/>
          <p:nvPr/>
        </p:nvSpPr>
        <p:spPr>
          <a:xfrm>
            <a:off x="3386316" y="2807970"/>
            <a:ext cx="99060" cy="3488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46"/>
              </a:lnSpc>
              <a:buNone/>
            </a:pPr>
            <a:r>
              <a:rPr lang="en-US" sz="219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197" dirty="0"/>
          </a:p>
        </p:txBody>
      </p:sp>
      <p:sp>
        <p:nvSpPr>
          <p:cNvPr id="9" name="Text 7"/>
          <p:cNvSpPr/>
          <p:nvPr/>
        </p:nvSpPr>
        <p:spPr>
          <a:xfrm>
            <a:off x="4459010" y="2813923"/>
            <a:ext cx="4488180" cy="290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89"/>
              </a:lnSpc>
              <a:buNone/>
            </a:pPr>
            <a:r>
              <a:rPr lang="en-US" sz="1831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Step 1: Define your E-commerce Strategy</a:t>
            </a:r>
            <a:endParaRPr lang="en-US" sz="1831" dirty="0"/>
          </a:p>
        </p:txBody>
      </p:sp>
      <p:sp>
        <p:nvSpPr>
          <p:cNvPr id="10" name="Text 8"/>
          <p:cNvSpPr/>
          <p:nvPr/>
        </p:nvSpPr>
        <p:spPr>
          <a:xfrm>
            <a:off x="4459010" y="3290530"/>
            <a:ext cx="7014329" cy="5950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344"/>
              </a:lnSpc>
              <a:buNone/>
            </a:pPr>
            <a:r>
              <a:rPr lang="en-US" sz="1465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Identify your target audience, define your products and services, and create a compelling value proposition to establish a strong foundation for your e-commerce application.</a:t>
            </a:r>
            <a:endParaRPr lang="en-US" sz="1465" dirty="0"/>
          </a:p>
        </p:txBody>
      </p:sp>
      <p:sp>
        <p:nvSpPr>
          <p:cNvPr id="11" name="Shape 9"/>
          <p:cNvSpPr/>
          <p:nvPr/>
        </p:nvSpPr>
        <p:spPr>
          <a:xfrm>
            <a:off x="3645158" y="4644926"/>
            <a:ext cx="651034" cy="23217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2" name="Shape 10"/>
          <p:cNvSpPr/>
          <p:nvPr/>
        </p:nvSpPr>
        <p:spPr>
          <a:xfrm>
            <a:off x="3226653" y="4447342"/>
            <a:ext cx="418505" cy="418505"/>
          </a:xfrm>
          <a:prstGeom prst="roundRect">
            <a:avLst>
              <a:gd name="adj" fmla="val 13335"/>
            </a:avLst>
          </a:prstGeom>
          <a:solidFill>
            <a:srgbClr val="F6E9D5"/>
          </a:solidFill>
          <a:ln/>
        </p:spPr>
      </p:sp>
      <p:sp>
        <p:nvSpPr>
          <p:cNvPr id="13" name="Text 11"/>
          <p:cNvSpPr/>
          <p:nvPr/>
        </p:nvSpPr>
        <p:spPr>
          <a:xfrm>
            <a:off x="3359646" y="4482108"/>
            <a:ext cx="152400" cy="3488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46"/>
              </a:lnSpc>
              <a:buNone/>
            </a:pPr>
            <a:r>
              <a:rPr lang="en-US" sz="219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197" dirty="0"/>
          </a:p>
        </p:txBody>
      </p:sp>
      <p:sp>
        <p:nvSpPr>
          <p:cNvPr id="14" name="Text 12"/>
          <p:cNvSpPr/>
          <p:nvPr/>
        </p:nvSpPr>
        <p:spPr>
          <a:xfrm>
            <a:off x="4459010" y="4488061"/>
            <a:ext cx="6149340" cy="290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89"/>
              </a:lnSpc>
              <a:buNone/>
            </a:pPr>
            <a:r>
              <a:rPr lang="en-US" sz="1831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Step 2: Select and Customize your E-commerce Platform</a:t>
            </a:r>
            <a:endParaRPr lang="en-US" sz="1831" dirty="0"/>
          </a:p>
        </p:txBody>
      </p:sp>
      <p:sp>
        <p:nvSpPr>
          <p:cNvPr id="15" name="Text 13"/>
          <p:cNvSpPr/>
          <p:nvPr/>
        </p:nvSpPr>
        <p:spPr>
          <a:xfrm>
            <a:off x="4459010" y="4964668"/>
            <a:ext cx="7014329" cy="8926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344"/>
              </a:lnSpc>
              <a:buNone/>
            </a:pPr>
            <a:r>
              <a:rPr lang="en-US" sz="1465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Choose the right e-commerce platform that aligns with your business goals, and leverage the customization options provided by IBM Cloud Foundry to tailor it to your unique requirements.</a:t>
            </a:r>
            <a:endParaRPr lang="en-US" sz="1465" dirty="0"/>
          </a:p>
        </p:txBody>
      </p:sp>
      <p:sp>
        <p:nvSpPr>
          <p:cNvPr id="16" name="Shape 14"/>
          <p:cNvSpPr/>
          <p:nvPr/>
        </p:nvSpPr>
        <p:spPr>
          <a:xfrm>
            <a:off x="3645158" y="6572071"/>
            <a:ext cx="651034" cy="23217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7" name="Shape 15"/>
          <p:cNvSpPr/>
          <p:nvPr/>
        </p:nvSpPr>
        <p:spPr>
          <a:xfrm>
            <a:off x="3226653" y="6374487"/>
            <a:ext cx="418505" cy="418505"/>
          </a:xfrm>
          <a:prstGeom prst="roundRect">
            <a:avLst>
              <a:gd name="adj" fmla="val 13335"/>
            </a:avLst>
          </a:prstGeom>
          <a:solidFill>
            <a:srgbClr val="F6E9D5"/>
          </a:solidFill>
          <a:ln/>
        </p:spPr>
      </p:sp>
      <p:sp>
        <p:nvSpPr>
          <p:cNvPr id="18" name="Text 16"/>
          <p:cNvSpPr/>
          <p:nvPr/>
        </p:nvSpPr>
        <p:spPr>
          <a:xfrm>
            <a:off x="3359646" y="6409253"/>
            <a:ext cx="152400" cy="3488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46"/>
              </a:lnSpc>
              <a:buNone/>
            </a:pPr>
            <a:r>
              <a:rPr lang="en-US" sz="219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197" dirty="0"/>
          </a:p>
        </p:txBody>
      </p:sp>
      <p:sp>
        <p:nvSpPr>
          <p:cNvPr id="19" name="Text 17"/>
          <p:cNvSpPr/>
          <p:nvPr/>
        </p:nvSpPr>
        <p:spPr>
          <a:xfrm>
            <a:off x="4459010" y="6415207"/>
            <a:ext cx="4488180" cy="290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89"/>
              </a:lnSpc>
              <a:buNone/>
            </a:pPr>
            <a:r>
              <a:rPr lang="en-US" sz="1831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Step 3: Design an Intuitive User Interface</a:t>
            </a:r>
            <a:endParaRPr lang="en-US" sz="1831" dirty="0"/>
          </a:p>
        </p:txBody>
      </p:sp>
      <p:sp>
        <p:nvSpPr>
          <p:cNvPr id="20" name="Text 18"/>
          <p:cNvSpPr/>
          <p:nvPr/>
        </p:nvSpPr>
        <p:spPr>
          <a:xfrm>
            <a:off x="4459010" y="6891814"/>
            <a:ext cx="7014329" cy="5950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344"/>
              </a:lnSpc>
              <a:buNone/>
            </a:pPr>
            <a:r>
              <a:rPr lang="en-US" sz="1465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 a seamless user experience by designing an intuitive and visually appealing user interface that reflects your brand identity and engages your customers.</a:t>
            </a:r>
            <a:endParaRPr lang="en-US" sz="1465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301228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4150995"/>
            <a:ext cx="993350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Unlock the true potential of your e-commerce business with IBM Cloud Foundry. Empower your application with scalability, security, and seamless integration, and gain a competitive edge in the evolving e-commerce landscape.</a:t>
            </a:r>
            <a:endParaRPr lang="en-US" sz="1750" dirty="0"/>
          </a:p>
        </p:txBody>
      </p:sp>
      <p:pic>
        <p:nvPicPr>
          <p:cNvPr id="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2023-10-08T04:32:30Z</dcterms:created>
  <dcterms:modified xsi:type="dcterms:W3CDTF">2023-10-08T04:32:30Z</dcterms:modified>
</cp:coreProperties>
</file>