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6504" y="609124"/>
            <a:ext cx="7483792" cy="4980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37"/>
              </a:lnSpc>
              <a:buNone/>
            </a:pPr>
            <a:r>
              <a:rPr lang="en-US" sz="522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Creating an E-commerce Platform with User Authentication and Shopping Cart Functionality</a:t>
            </a:r>
            <a:endParaRPr lang="en-US" sz="5229" dirty="0"/>
          </a:p>
        </p:txBody>
      </p:sp>
      <p:sp>
        <p:nvSpPr>
          <p:cNvPr id="5" name="Text 3"/>
          <p:cNvSpPr/>
          <p:nvPr/>
        </p:nvSpPr>
        <p:spPr>
          <a:xfrm>
            <a:off x="6316504" y="5921812"/>
            <a:ext cx="7483792" cy="1062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89"/>
              </a:lnSpc>
              <a:buNone/>
            </a:pPr>
            <a:r>
              <a:rPr lang="en-US" sz="174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our presentation on building an e-commerce platform with user authentication, a shopping cart, and a seamless checkout process. Get ready to dive into the world of online shopping!</a:t>
            </a:r>
            <a:endParaRPr lang="en-US" sz="1743" dirty="0"/>
          </a:p>
        </p:txBody>
      </p:sp>
      <p:sp>
        <p:nvSpPr>
          <p:cNvPr id="6" name="Shape 4"/>
          <p:cNvSpPr/>
          <p:nvPr/>
        </p:nvSpPr>
        <p:spPr>
          <a:xfrm>
            <a:off x="6316504" y="7249597"/>
            <a:ext cx="354092" cy="354092"/>
          </a:xfrm>
          <a:prstGeom prst="roundRect">
            <a:avLst>
              <a:gd name="adj" fmla="val 25821215"/>
            </a:avLst>
          </a:prstGeom>
          <a:solidFill>
            <a:srgbClr val="DE326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05920" y="7243762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1205" y="7233047"/>
            <a:ext cx="1943100" cy="387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51"/>
              </a:lnSpc>
              <a:buNone/>
            </a:pPr>
            <a:r>
              <a:rPr lang="en-US" sz="2179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elamathi ravi</a:t>
            </a:r>
            <a:endParaRPr lang="en-US" sz="2179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an overview of the e-commerce platform and understand why incorporating user authentication, a shopping cart, and an efficient checkout process is crucial for a successful online business.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190042"/>
            <a:ext cx="976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Registration and Authentication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to implement user registration and authentication features using a backend server, such as Node.js or Python. Safeguard user data and ensure a secure user experience.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190042"/>
            <a:ext cx="7399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Shopping Cart Functionality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how to implement a shopping cart feature, allowing users to add products to their cart, view the total cost, and manage their selections. Make their shopping experience seamless.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3067883"/>
            <a:ext cx="6781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Smooth Checkout Process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a hassle-free checkout process by handling payment and shipping information efficiently. Guide users through the final steps of their purchase and provide a confirmation message for a satisfying shopping experience.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1083707"/>
            <a:ext cx="8823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User Authentication Matters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2849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4672132" y="23266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2361248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Security and Trust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 user data and provide a secure environment, fostering trust and confidence in your e-commerce platform.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490799" y="403717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0" name="Text 8"/>
          <p:cNvSpPr/>
          <p:nvPr/>
        </p:nvSpPr>
        <p:spPr>
          <a:xfrm>
            <a:off x="4649272" y="407884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212913" y="4113490"/>
            <a:ext cx="3238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Experience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2129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Authenticate users to offer personalized recommendations, tailored promotions, and enhanced customer interactions.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4" name="Text 12"/>
          <p:cNvSpPr/>
          <p:nvPr/>
        </p:nvSpPr>
        <p:spPr>
          <a:xfrm>
            <a:off x="4649272" y="58310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5212913" y="5865733"/>
            <a:ext cx="4808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Order History and Saved Preferences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52129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users to track their past orders and save their preferences for future convenience and customization.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8962"/>
            <a:ext cx="7741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Power of a Shopping Cart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3009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Easy Product Selection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1607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 users to browse and select multiple products, eliminating the need for multiple transactions.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72370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Transparent Pricing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4172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 the total cost, including taxes and shipping fees, to provide users with a clear understanding of their expenses.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Convenient Order Management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 functionality for users to modify their cart, remove items, and validate their choices before proceeding to checkout.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712589"/>
            <a:ext cx="8709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 Seamless Checkout Experience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4755416" y="195548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1962388"/>
            <a:ext cx="4648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Payment and Shipping Information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collect and process payment and shipping details to facilitate a smooth and streamlined checkout process.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4732556" y="39551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Order Review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 users to review their order details, including product quantities, prices, and delivery options before finalizing their purchase.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6046113" y="5961698"/>
            <a:ext cx="3848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Confirmation and Thank You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users with a confirmation message, expressing gratitude for their purchase and informing them about the next steps.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2023-10-25T12:28:37Z</dcterms:created>
  <dcterms:modified xsi:type="dcterms:W3CDTF">2023-10-25T12:28:37Z</dcterms:modified>
</cp:coreProperties>
</file>