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922007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2" Type="http://schemas.openxmlformats.org/officeDocument/2006/relationships/viewProps" Target="viewProps.xml"/><Relationship Id="rId11" Type="http://schemas.openxmlformats.org/officeDocument/2006/relationships/tableStyles" Target="tableStyle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table 1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2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43750" y="248411"/>
            <a:ext cx="4286250" cy="6419850"/>
          </a:xfrm>
          <a:prstGeom prst="rect">
            <a:avLst/>
          </a:prstGeom>
        </p:spPr>
      </p:pic>
      <p:sp>
        <p:nvSpPr>
          <p:cNvPr id="4" name="rect"/>
          <p:cNvSpPr/>
          <p:nvPr/>
        </p:nvSpPr>
        <p:spPr>
          <a:xfrm>
            <a:off x="652462" y="4768024"/>
            <a:ext cx="257175" cy="266700"/>
          </a:xfrm>
          <a:prstGeom prst="rect">
            <a:avLst/>
          </a:prstGeom>
          <a:solidFill>
            <a:srgbClr val="8627F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rect"/>
          <p:cNvSpPr/>
          <p:nvPr/>
        </p:nvSpPr>
        <p:spPr>
          <a:xfrm>
            <a:off x="647700" y="4763261"/>
            <a:ext cx="266700" cy="276225"/>
          </a:xfrm>
          <a:prstGeom prst="rect">
            <a:avLst/>
          </a:prstGeom>
          <a:solidFill>
            <a:srgbClr val="8627F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/>
          <p:nvPr/>
        </p:nvSpPr>
        <p:spPr>
          <a:xfrm>
            <a:off x="642581" y="1957279"/>
            <a:ext cx="5746115" cy="3105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262"/>
              </a:lnSpc>
              <a:tabLst/>
            </a:pPr>
            <a:endParaRPr lang="Arial" altLang="Arial" sz="100" dirty="0"/>
          </a:p>
          <a:p>
            <a:pPr marL="32384" algn="l" rtl="0" eaLnBrk="0">
              <a:lnSpc>
                <a:spcPct val="81000"/>
              </a:lnSpc>
              <a:tabLst/>
            </a:pPr>
            <a:r>
              <a:rPr sz="40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E-commerce</a:t>
            </a:r>
            <a:endParaRPr lang="Arial" altLang="Arial" sz="4000" dirty="0"/>
          </a:p>
          <a:p>
            <a:pPr marL="12700" algn="l" rtl="0" eaLnBrk="0">
              <a:lnSpc>
                <a:spcPct val="100000"/>
              </a:lnSpc>
              <a:spcBef>
                <a:spcPts val="262"/>
              </a:spcBef>
              <a:tabLst/>
            </a:pPr>
            <a:r>
              <a:rPr sz="40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4000" kern="0" spc="-2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4000" kern="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endParaRPr lang="Arial" altLang="Arial" sz="4000" dirty="0"/>
          </a:p>
          <a:p>
            <a:pPr marL="26034" algn="l" rtl="0" eaLnBrk="0">
              <a:lnSpc>
                <a:spcPts val="5024"/>
              </a:lnSpc>
              <a:tabLst/>
            </a:pPr>
            <a:r>
              <a:rPr sz="40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4000" kern="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endParaRPr lang="Arial" altLang="Arial" sz="4000" dirty="0"/>
          </a:p>
          <a:p>
            <a:pPr algn="l" rtl="0" eaLnBrk="0">
              <a:lnSpc>
                <a:spcPct val="171000"/>
              </a:lnSpc>
              <a:tabLst/>
            </a:pPr>
            <a:endParaRPr lang="Arial" altLang="Arial" sz="1000" dirty="0"/>
          </a:p>
          <a:p>
            <a:pPr marL="15240" algn="l" rtl="0" eaLnBrk="0">
              <a:lnSpc>
                <a:spcPts val="1594"/>
              </a:lnSpc>
              <a:spcBef>
                <a:spcPts val="391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Discover</a:t>
            </a:r>
            <a:r>
              <a:rPr sz="13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1300" kern="0" spc="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e-commerce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applications.</a:t>
            </a:r>
            <a:endParaRPr lang="Arial" altLang="Arial" sz="1300" dirty="0"/>
          </a:p>
          <a:p>
            <a:pPr algn="r" rtl="0" eaLnBrk="0">
              <a:lnSpc>
                <a:spcPts val="1594"/>
              </a:lnSpc>
              <a:spcBef>
                <a:spcPts val="506"/>
              </a:spcBef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Explore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benefits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1300" kern="0" spc="10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practices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real-life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study.</a:t>
            </a:r>
            <a:endParaRPr lang="Arial" altLang="Arial" sz="1300" dirty="0"/>
          </a:p>
          <a:p>
            <a:pPr algn="l" rtl="0" eaLnBrk="0">
              <a:lnSpc>
                <a:spcPct val="13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400" dirty="0"/>
          </a:p>
          <a:p>
            <a:pPr marL="36194" algn="l" rtl="0" eaLnBrk="0">
              <a:lnSpc>
                <a:spcPts val="1992"/>
              </a:lnSpc>
              <a:tabLst/>
            </a:pPr>
            <a:r>
              <a:rPr sz="2200" kern="0" spc="60" baseline="18637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</a:t>
            </a:r>
            <a:r>
              <a:rPr sz="14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600" kern="0" spc="-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elamathi</a:t>
            </a:r>
            <a:r>
              <a:rPr sz="16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ravi</a:t>
            </a:r>
            <a:endParaRPr lang="Arial" altLang="Arial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8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43750" y="248411"/>
            <a:ext cx="4286250" cy="641985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638381" y="2646203"/>
            <a:ext cx="5684520" cy="15925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985"/>
              </a:lnSpc>
              <a:tabLst/>
            </a:pP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sz="3300" kern="0" spc="-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3300" kern="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3300" kern="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33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Foundry?</a:t>
            </a:r>
            <a:endParaRPr lang="Arial" altLang="Arial" sz="3300" dirty="0"/>
          </a:p>
          <a:p>
            <a:pPr algn="l" rtl="0" eaLnBrk="0">
              <a:lnSpc>
                <a:spcPct val="16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300" dirty="0"/>
          </a:p>
          <a:p>
            <a:pPr marL="12700" indent="5714" algn="l" rtl="0" eaLnBrk="0">
              <a:lnSpc>
                <a:spcPct val="128000"/>
              </a:lnSpc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1300" kern="0" spc="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computing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platform</a:t>
            </a:r>
            <a:r>
              <a:rPr sz="13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300" kern="0" spc="10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runtime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commerce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allow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developers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focus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coding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rather</a:t>
            </a:r>
            <a:r>
              <a:rPr sz="1300" kern="0" spc="-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infrastructure.</a:t>
            </a:r>
            <a:endParaRPr lang="Arial" altLang="Arial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12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48411"/>
            <a:ext cx="4286250" cy="6419850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4926774" y="2379503"/>
            <a:ext cx="5557520" cy="2127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992"/>
              </a:lnSpc>
              <a:tabLst/>
            </a:pPr>
            <a:endParaRPr lang="Arial" altLang="Arial" sz="100" dirty="0"/>
          </a:p>
          <a:p>
            <a:pPr marL="12700" indent="16509" algn="l" rtl="0" eaLnBrk="0">
              <a:lnSpc>
                <a:spcPct val="105000"/>
              </a:lnSpc>
              <a:tabLst/>
            </a:pPr>
            <a:r>
              <a:rPr sz="3300" kern="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Importance</a:t>
            </a:r>
            <a:r>
              <a:rPr sz="3300" kern="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3300" kern="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3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300" kern="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commer</a:t>
            </a:r>
            <a:r>
              <a:rPr sz="33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r>
              <a:rPr sz="33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</a:t>
            </a:r>
            <a:endParaRPr lang="Arial" altLang="Arial" sz="33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300" dirty="0"/>
          </a:p>
          <a:p>
            <a:pPr marL="15240" indent="1270" algn="l" rtl="0" eaLnBrk="0">
              <a:lnSpc>
                <a:spcPct val="127000"/>
              </a:lnSpc>
              <a:spcBef>
                <a:spcPts val="2"/>
              </a:spcBef>
              <a:tabLst/>
            </a:pP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E-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commerce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have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revolutionized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sses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sell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products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services.</a:t>
            </a:r>
            <a:r>
              <a:rPr sz="13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offer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convenience,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global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reach,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potential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ased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revenue.</a:t>
            </a:r>
            <a:endParaRPr lang="Arial" altLang="Arial" sz="1300" dirty="0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48494" y="6127495"/>
            <a:ext cx="175450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17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647825" y="2534411"/>
          <a:ext cx="2600325" cy="3267075"/>
        </p:xfrm>
        <a:graphic>
          <a:graphicData uri="http://schemas.openxmlformats.org/drawingml/2006/table">
            <a:tbl>
              <a:tblPr>
                <a:solidFill>
                  <a:srgbClr val="110080"/>
                </a:solidFill>
              </a:tblPr>
              <a:tblGrid>
                <a:gridCol w="2600325"/>
              </a:tblGrid>
              <a:tr h="32575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85420" algn="l" rtl="0" eaLnBrk="0">
                        <a:lnSpc>
                          <a:spcPts val="1992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600" kern="0" spc="7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Scalability</a:t>
                      </a:r>
                      <a:r>
                        <a:rPr sz="1600" kern="0" spc="-1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kern="0" spc="7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600" kern="0" spc="6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nd</a:t>
                      </a:r>
                      <a:endParaRPr lang="Arial" altLang="Arial" sz="1600" dirty="0"/>
                    </a:p>
                    <a:p>
                      <a:pPr marL="190500" algn="l" rtl="0" eaLnBrk="0">
                        <a:lnSpc>
                          <a:spcPts val="2100"/>
                        </a:lnSpc>
                        <a:tabLst/>
                      </a:pPr>
                      <a:r>
                        <a:rPr sz="1600" kern="0" spc="6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Flexibility</a:t>
                      </a:r>
                      <a:endParaRPr lang="Arial" altLang="Arial" sz="16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86054" indent="5714" algn="l" rtl="0" eaLnBrk="0">
                        <a:lnSpc>
                          <a:spcPct val="122000"/>
                        </a:lnSpc>
                        <a:spcBef>
                          <a:spcPts val="395"/>
                        </a:spcBef>
                        <a:tabLst/>
                      </a:pP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IBM</a:t>
                      </a:r>
                      <a:r>
                        <a:rPr sz="1300" kern="0" spc="10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Cloud</a:t>
                      </a:r>
                      <a:r>
                        <a:rPr sz="1300" kern="0" spc="7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Foundr</a:t>
                      </a:r>
                      <a:r>
                        <a:rPr sz="13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enables</a:t>
                      </a:r>
                      <a:r>
                        <a:rPr sz="13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seamless</a:t>
                      </a:r>
                      <a:r>
                        <a:rPr sz="1300" kern="0" spc="6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scaling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300" kern="0" spc="-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e-</a:t>
                      </a:r>
                      <a:endParaRPr lang="Arial" altLang="Arial" sz="1300" dirty="0"/>
                    </a:p>
                    <a:p>
                      <a:pPr marL="186054" algn="l" rtl="0" eaLnBrk="0">
                        <a:lnSpc>
                          <a:spcPts val="1594"/>
                        </a:lnSpc>
                        <a:spcBef>
                          <a:spcPts val="542"/>
                        </a:spcBef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commerce</a:t>
                      </a:r>
                      <a:r>
                        <a:rPr sz="1300" kern="0" spc="-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applications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endParaRPr lang="Arial" altLang="Arial" sz="1300" dirty="0"/>
                    </a:p>
                    <a:p>
                      <a:pPr marL="186054" algn="l" rtl="0" eaLnBrk="0">
                        <a:lnSpc>
                          <a:spcPts val="2175"/>
                        </a:lnSpc>
                        <a:tabLst/>
                      </a:pP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ensuring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they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can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handle</a:t>
                      </a:r>
                      <a:endParaRPr lang="Arial" altLang="Arial" sz="1300" dirty="0"/>
                    </a:p>
                    <a:p>
                      <a:pPr marL="190500" algn="l" rtl="0" eaLnBrk="0">
                        <a:lnSpc>
                          <a:spcPts val="2100"/>
                        </a:lnSpc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high</a:t>
                      </a:r>
                      <a:r>
                        <a:rPr sz="1300" kern="0" spc="-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traffic</a:t>
                      </a:r>
                      <a:r>
                        <a:rPr sz="1300" kern="0" spc="6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loads</a:t>
                      </a:r>
                      <a:r>
                        <a:rPr sz="1300" kern="0" spc="-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lang="Arial" altLang="Arial" sz="13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86054" algn="l" rtl="0" eaLnBrk="0">
                        <a:lnSpc>
                          <a:spcPts val="1594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kern="0" spc="5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accommodate</a:t>
                      </a:r>
                      <a:r>
                        <a:rPr sz="1300" kern="0" spc="-5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5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future</a:t>
                      </a:r>
                      <a:r>
                        <a:rPr sz="1300" kern="0" spc="-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4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growth.</a:t>
                      </a:r>
                      <a:endParaRPr lang="Arial" altLang="Arial" sz="13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9"/>
          <p:cNvGraphicFramePr>
            <a:graphicFrameLocks noGrp="1"/>
          </p:cNvGraphicFramePr>
          <p:nvPr/>
        </p:nvGraphicFramePr>
        <p:xfrm>
          <a:off x="4419600" y="2534411"/>
          <a:ext cx="2600325" cy="3267075"/>
        </p:xfrm>
        <a:graphic>
          <a:graphicData uri="http://schemas.openxmlformats.org/drawingml/2006/table">
            <a:tbl>
              <a:tblPr>
                <a:solidFill>
                  <a:srgbClr val="110080"/>
                </a:solidFill>
              </a:tblPr>
              <a:tblGrid>
                <a:gridCol w="2600325"/>
              </a:tblGrid>
              <a:tr h="32575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84785" indent="5714" algn="l" rtl="0" eaLnBrk="0">
                        <a:lnSpc>
                          <a:spcPct val="11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600" kern="0" spc="8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Integrated</a:t>
                      </a:r>
                      <a:r>
                        <a:rPr sz="1600" kern="0" spc="-1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kern="0" spc="8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Services</a:t>
                      </a:r>
                      <a:r>
                        <a:rPr sz="16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 </a:t>
                      </a:r>
                      <a:r>
                        <a:rPr sz="1600" kern="0" spc="6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600" kern="0" spc="-7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600" kern="0" spc="6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Tools</a:t>
                      </a:r>
                      <a:endParaRPr lang="Arial" altLang="Arial" sz="1600" dirty="0"/>
                    </a:p>
                    <a:p>
                      <a:pPr marL="180975" algn="l" rtl="0" eaLnBrk="0">
                        <a:lnSpc>
                          <a:spcPts val="1594"/>
                        </a:lnSpc>
                        <a:spcBef>
                          <a:spcPts val="1264"/>
                        </a:spcBef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IBM</a:t>
                      </a:r>
                      <a:r>
                        <a:rPr sz="1300" kern="0" spc="1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oud</a:t>
                      </a:r>
                      <a:r>
                        <a:rPr sz="1300" kern="0" spc="7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Foundry,</a:t>
                      </a:r>
                      <a:endParaRPr lang="Arial" altLang="Arial" sz="1300" dirty="0"/>
                    </a:p>
                    <a:p>
                      <a:pPr marL="182879" indent="2540" algn="l" rtl="0" eaLnBrk="0">
                        <a:lnSpc>
                          <a:spcPct val="122000"/>
                        </a:lnSpc>
                        <a:spcBef>
                          <a:spcPts val="582"/>
                        </a:spcBef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developers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have</a:t>
                      </a:r>
                      <a:r>
                        <a:rPr sz="1300" kern="0" spc="-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access</a:t>
                      </a:r>
                      <a:r>
                        <a:rPr sz="1300" kern="0" spc="-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1300" kern="0" spc="5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3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wide</a:t>
                      </a:r>
                      <a:r>
                        <a:rPr sz="1300" kern="0" spc="8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range</a:t>
                      </a:r>
                      <a:r>
                        <a:rPr sz="1300" kern="0" spc="-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integrated</a:t>
                      </a:r>
                      <a:endParaRPr lang="Arial" altLang="Arial" sz="1300" dirty="0"/>
                    </a:p>
                    <a:p>
                      <a:pPr marL="186054" algn="l" rtl="0" eaLnBrk="0">
                        <a:lnSpc>
                          <a:spcPts val="1594"/>
                        </a:lnSpc>
                        <a:spcBef>
                          <a:spcPts val="542"/>
                        </a:spcBef>
                        <a:tabLst/>
                      </a:pP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services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300" kern="0" spc="-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tools</a:t>
                      </a:r>
                      <a:r>
                        <a:rPr sz="1300" kern="0" spc="-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that</a:t>
                      </a:r>
                      <a:endParaRPr lang="Arial" altLang="Arial" sz="1300" dirty="0"/>
                    </a:p>
                    <a:p>
                      <a:pPr marL="186054" algn="l" rtl="0" eaLnBrk="0">
                        <a:lnSpc>
                          <a:spcPts val="1594"/>
                        </a:lnSpc>
                        <a:spcBef>
                          <a:spcPts val="506"/>
                        </a:spcBef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enhance</a:t>
                      </a:r>
                      <a:r>
                        <a:rPr sz="1300" kern="0" spc="4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e-commerce</a:t>
                      </a:r>
                      <a:endParaRPr lang="Arial" altLang="Arial" sz="1300" dirty="0"/>
                    </a:p>
                    <a:p>
                      <a:pPr marL="185420" indent="-3810" algn="l" rtl="0" eaLnBrk="0">
                        <a:lnSpc>
                          <a:spcPct val="122000"/>
                        </a:lnSpc>
                        <a:spcBef>
                          <a:spcPts val="582"/>
                        </a:spcBef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functionalities,</a:t>
                      </a:r>
                      <a:r>
                        <a:rPr sz="1300" kern="0" spc="9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such</a:t>
                      </a:r>
                      <a:r>
                        <a:rPr sz="1300" kern="0" spc="-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</a:t>
                      </a:r>
                      <a:r>
                        <a:rPr sz="13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data</a:t>
                      </a:r>
                      <a:r>
                        <a:rPr sz="1300" kern="0" spc="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analytics</a:t>
                      </a:r>
                      <a:r>
                        <a:rPr sz="1300" kern="0" spc="-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3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</a:t>
                      </a: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stomer</a:t>
                      </a:r>
                      <a:endParaRPr lang="Arial" altLang="Arial" sz="13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400" dirty="0"/>
                    </a:p>
                    <a:p>
                      <a:pPr marL="186054" algn="l" rtl="0" eaLnBrk="0">
                        <a:lnSpc>
                          <a:spcPts val="1594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kern="0" spc="2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engagemen</a:t>
                      </a:r>
                      <a:r>
                        <a:rPr sz="1300" kern="0" spc="10" dirty="0">
                          <a:solidFill>
                            <a:srgbClr val="E5E0D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t.</a:t>
                      </a:r>
                      <a:endParaRPr lang="Arial" altLang="Arial" sz="13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4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08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20"/>
          <p:cNvSpPr/>
          <p:nvPr/>
        </p:nvSpPr>
        <p:spPr>
          <a:xfrm>
            <a:off x="7191375" y="2534411"/>
            <a:ext cx="2600325" cy="3267075"/>
          </a:xfrm>
          <a:prstGeom prst="rect">
            <a:avLst/>
          </a:prstGeom>
          <a:solidFill>
            <a:srgbClr val="11008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lang="Arial" altLang="Arial" sz="1000" dirty="0"/>
          </a:p>
          <a:p>
            <a:pPr marL="185420" algn="l" rtl="0" eaLnBrk="0">
              <a:lnSpc>
                <a:spcPts val="1992"/>
              </a:lnSpc>
              <a:spcBef>
                <a:spcPts val="1"/>
              </a:spcBef>
              <a:tabLst/>
            </a:pP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Security</a:t>
            </a:r>
            <a:r>
              <a:rPr sz="1600" kern="0" spc="-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1600" dirty="0"/>
          </a:p>
          <a:p>
            <a:pPr marL="187960" algn="l" rtl="0" eaLnBrk="0">
              <a:lnSpc>
                <a:spcPts val="2100"/>
              </a:lnSpc>
              <a:tabLst/>
            </a:pP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Compliance</a:t>
            </a:r>
            <a:endParaRPr lang="Arial" altLang="Arial" sz="16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92404" algn="l" rtl="0" eaLnBrk="0">
              <a:lnSpc>
                <a:spcPts val="1594"/>
              </a:lnSpc>
              <a:spcBef>
                <a:spcPts val="393"/>
              </a:spcBef>
              <a:tabLst/>
            </a:pP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1300" kern="0" spc="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undry</a:t>
            </a:r>
            <a:endParaRPr lang="Arial" altLang="Arial" sz="1300" dirty="0"/>
          </a:p>
          <a:p>
            <a:pPr marL="190500" algn="l" rtl="0" eaLnBrk="0">
              <a:lnSpc>
                <a:spcPts val="1594"/>
              </a:lnSpc>
              <a:spcBef>
                <a:spcPts val="581"/>
              </a:spcBef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prioritizes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securit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1300" dirty="0"/>
          </a:p>
          <a:p>
            <a:pPr marL="190500" algn="l" rtl="0" eaLnBrk="0">
              <a:lnSpc>
                <a:spcPts val="1594"/>
              </a:lnSpc>
              <a:spcBef>
                <a:spcPts val="581"/>
              </a:spcBef>
              <a:tabLst/>
            </a:pP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pliance</a:t>
            </a:r>
            <a:endParaRPr lang="Arial" altLang="Arial" sz="1300" dirty="0"/>
          </a:p>
          <a:p>
            <a:pPr marL="186054" algn="l" rtl="0" eaLnBrk="0">
              <a:lnSpc>
                <a:spcPts val="1594"/>
              </a:lnSpc>
              <a:spcBef>
                <a:spcPts val="581"/>
              </a:spcBef>
              <a:tabLst/>
            </a:pP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standards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prot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ect</a:t>
            </a:r>
            <a:endParaRPr lang="Arial" altLang="Arial" sz="1300" dirty="0"/>
          </a:p>
          <a:p>
            <a:pPr marL="186054" algn="l" rtl="0" eaLnBrk="0">
              <a:lnSpc>
                <a:spcPts val="1594"/>
              </a:lnSpc>
              <a:spcBef>
                <a:spcPts val="506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sensitive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custome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13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400" dirty="0"/>
          </a:p>
          <a:p>
            <a:pPr marL="182245" indent="7620" algn="l" rtl="0" eaLnBrk="0">
              <a:lnSpc>
                <a:spcPct val="130000"/>
              </a:lnSpc>
              <a:spcBef>
                <a:spcPts val="1"/>
              </a:spcBef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maintain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trust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e-commerce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transaction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s.</a:t>
            </a:r>
            <a:endParaRPr lang="Arial" altLang="Arial" sz="1300" dirty="0"/>
          </a:p>
        </p:txBody>
      </p:sp>
      <p:sp>
        <p:nvSpPr>
          <p:cNvPr id="21" name="textbox 21"/>
          <p:cNvSpPr/>
          <p:nvPr/>
        </p:nvSpPr>
        <p:spPr>
          <a:xfrm>
            <a:off x="1657365" y="1112678"/>
            <a:ext cx="7905750" cy="5321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985"/>
              </a:lnSpc>
              <a:tabLst/>
            </a:pP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Benefits</a:t>
            </a:r>
            <a:r>
              <a:rPr sz="3300" kern="0" spc="-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3300" kern="0" spc="-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33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3300" kern="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33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r>
              <a:rPr sz="3300" kern="0" spc="-3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3300" dirty="0"/>
          </a:p>
        </p:txBody>
      </p:sp>
      <p:sp>
        <p:nvSpPr>
          <p:cNvPr id="22" name="textbox 22"/>
          <p:cNvSpPr/>
          <p:nvPr/>
        </p:nvSpPr>
        <p:spPr>
          <a:xfrm>
            <a:off x="1657365" y="1752901"/>
            <a:ext cx="2625089" cy="4375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9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33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3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-commerce</a:t>
            </a:r>
            <a:endParaRPr lang="Arial" altLang="Arial" sz="3300" dirty="0"/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8494" y="6127495"/>
            <a:ext cx="175450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25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48411"/>
            <a:ext cx="11430000" cy="6419850"/>
          </a:xfrm>
          <a:prstGeom prst="rect">
            <a:avLst/>
          </a:prstGeom>
        </p:spPr>
      </p:pic>
      <p:sp>
        <p:nvSpPr>
          <p:cNvPr id="27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8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textbox 28"/>
          <p:cNvSpPr/>
          <p:nvPr/>
        </p:nvSpPr>
        <p:spPr>
          <a:xfrm>
            <a:off x="1640649" y="2074703"/>
            <a:ext cx="6802119" cy="2721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762"/>
              </a:lnSpc>
              <a:tabLst/>
            </a:pPr>
            <a:endParaRPr lang="Arial" altLang="Arial" sz="100" dirty="0"/>
          </a:p>
          <a:p>
            <a:pPr marL="12700" indent="16509" algn="l" rtl="0" eaLnBrk="0">
              <a:lnSpc>
                <a:spcPct val="105000"/>
              </a:lnSpc>
              <a:tabLst/>
            </a:pP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3300" kern="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3300" kern="0" spc="-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3300" kern="0" spc="-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33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commerc</a:t>
            </a:r>
            <a:r>
              <a:rPr sz="3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3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33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33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3300" kern="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33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endParaRPr lang="Arial" altLang="Arial" sz="3300" dirty="0"/>
          </a:p>
          <a:p>
            <a:pPr algn="l" rtl="0" eaLnBrk="0">
              <a:lnSpc>
                <a:spcPct val="169000"/>
              </a:lnSpc>
              <a:tabLst/>
            </a:pPr>
            <a:endParaRPr lang="Arial" altLang="Arial" sz="1000" dirty="0"/>
          </a:p>
          <a:p>
            <a:pPr marL="92710" algn="l" rtl="0" eaLnBrk="0">
              <a:lnSpc>
                <a:spcPts val="1594"/>
              </a:lnSpc>
              <a:spcBef>
                <a:spcPts val="396"/>
              </a:spcBef>
              <a:tabLst>
                <a:tab pos="291465" algn="l"/>
              </a:tabLst>
            </a:pP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Inventory</a:t>
            </a:r>
            <a:r>
              <a:rPr sz="1300" kern="0" spc="1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endParaRPr lang="Arial" altLang="Arial" sz="1300" dirty="0"/>
          </a:p>
          <a:p>
            <a:pPr marL="92710" algn="l" rtl="0" eaLnBrk="0">
              <a:lnSpc>
                <a:spcPts val="1594"/>
              </a:lnSpc>
              <a:spcBef>
                <a:spcPts val="1406"/>
              </a:spcBef>
              <a:tabLst>
                <a:tab pos="291465" algn="l"/>
              </a:tabLst>
            </a:pP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1300" kern="0" spc="-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Authentication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Authorization</a:t>
            </a:r>
            <a:endParaRPr lang="Arial" altLang="Arial" sz="1300" dirty="0"/>
          </a:p>
          <a:p>
            <a:pPr marL="92710" algn="l" rtl="0" eaLnBrk="0">
              <a:lnSpc>
                <a:spcPts val="2925"/>
              </a:lnSpc>
              <a:tabLst>
                <a:tab pos="291465" algn="l"/>
              </a:tabLst>
            </a:pP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Payment</a:t>
            </a:r>
            <a:r>
              <a:rPr sz="1300" kern="0" spc="1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Integration</a:t>
            </a:r>
            <a:endParaRPr lang="Arial" altLang="Arial" sz="13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100" dirty="0"/>
          </a:p>
          <a:p>
            <a:pPr marL="92710" algn="l" rtl="0" eaLnBrk="0">
              <a:lnSpc>
                <a:spcPts val="1594"/>
              </a:lnSpc>
              <a:spcBef>
                <a:spcPts val="7"/>
              </a:spcBef>
              <a:tabLst>
                <a:tab pos="286384" algn="l"/>
              </a:tabLst>
            </a:pP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Order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Tracking</a:t>
            </a:r>
            <a:endParaRPr lang="Arial" altLang="Arial" sz="1300" dirty="0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676399" y="4668011"/>
            <a:ext cx="57150" cy="5715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676399" y="4287011"/>
            <a:ext cx="57150" cy="5715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676399" y="3915536"/>
            <a:ext cx="57150" cy="5715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676399" y="3534536"/>
            <a:ext cx="57150" cy="5715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548494" y="6127495"/>
            <a:ext cx="175450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0" y="0"/>
          <a:ext cx="11430000" cy="69151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905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35" name="rect"/>
          <p:cNvSpPr/>
          <p:nvPr/>
        </p:nvSpPr>
        <p:spPr>
          <a:xfrm>
            <a:off x="0" y="0"/>
            <a:ext cx="11430000" cy="69151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" name="textbox 36"/>
          <p:cNvSpPr/>
          <p:nvPr/>
        </p:nvSpPr>
        <p:spPr>
          <a:xfrm>
            <a:off x="1646650" y="473741"/>
            <a:ext cx="7706359" cy="1610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2859" algn="l" rtl="0" eaLnBrk="0">
              <a:lnSpc>
                <a:spcPts val="3985"/>
              </a:lnSpc>
              <a:tabLst/>
            </a:pP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33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Practices</a:t>
            </a:r>
            <a:r>
              <a:rPr sz="3300" kern="0" spc="-3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3300" kern="0" spc="-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Developing</a:t>
            </a:r>
            <a:r>
              <a:rPr sz="3300" kern="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3300" dirty="0"/>
          </a:p>
          <a:p>
            <a:pPr marL="12700" indent="10160" algn="l" rtl="0" eaLnBrk="0">
              <a:lnSpc>
                <a:spcPct val="105000"/>
              </a:lnSpc>
              <a:spcBef>
                <a:spcPts val="182"/>
              </a:spcBef>
              <a:tabLst/>
            </a:pP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Deploying</a:t>
            </a:r>
            <a:r>
              <a:rPr sz="3300" kern="0" spc="-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33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-commerce</a:t>
            </a:r>
            <a:r>
              <a:rPr sz="3300" kern="0" spc="-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33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3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33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33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endParaRPr lang="Arial" altLang="Arial" sz="3300" dirty="0"/>
          </a:p>
        </p:txBody>
      </p:sp>
      <p:sp>
        <p:nvSpPr>
          <p:cNvPr id="37" name="textbox 37"/>
          <p:cNvSpPr/>
          <p:nvPr/>
        </p:nvSpPr>
        <p:spPr>
          <a:xfrm>
            <a:off x="6650590" y="4469145"/>
            <a:ext cx="3044825" cy="17786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821"/>
              </a:lnSpc>
              <a:tabLst/>
            </a:pPr>
            <a:endParaRPr lang="Arial" altLang="Arial" sz="100" dirty="0"/>
          </a:p>
          <a:p>
            <a:pPr marL="17779" algn="l" rtl="0" eaLnBrk="0">
              <a:lnSpc>
                <a:spcPct val="108000"/>
              </a:lnSpc>
              <a:tabLst/>
            </a:pP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</a:t>
            </a:r>
            <a:r>
              <a:rPr sz="16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Integration</a:t>
            </a:r>
            <a:r>
              <a:rPr sz="1600" kern="0" spc="-1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6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600" kern="0" spc="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Continuous</a:t>
            </a:r>
            <a:r>
              <a:rPr sz="1600" kern="0" spc="-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Deployment</a:t>
            </a:r>
            <a:endParaRPr lang="Arial" altLang="Arial" sz="1600" dirty="0"/>
          </a:p>
          <a:p>
            <a:pPr marL="27305" algn="l" rtl="0" eaLnBrk="0">
              <a:lnSpc>
                <a:spcPts val="1992"/>
              </a:lnSpc>
              <a:spcBef>
                <a:spcPts val="60"/>
              </a:spcBef>
              <a:tabLst/>
            </a:pPr>
            <a:r>
              <a:rPr sz="16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(CI</a:t>
            </a:r>
            <a:r>
              <a:rPr sz="16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6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CD</a:t>
            </a:r>
            <a:r>
              <a:rPr sz="16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6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Pipeline</a:t>
            </a:r>
            <a:endParaRPr lang="Arial" altLang="Arial" sz="16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300" dirty="0"/>
          </a:p>
          <a:p>
            <a:pPr marL="12700" indent="9525" algn="l" rtl="0" eaLnBrk="0">
              <a:lnSpc>
                <a:spcPct val="128000"/>
              </a:lnSpc>
              <a:spcBef>
                <a:spcPts val="2"/>
              </a:spcBef>
              <a:tabLst/>
            </a:pP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automated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CI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CD</a:t>
            </a:r>
            <a:r>
              <a:rPr sz="1300" kern="0" spc="1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pip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eline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streamline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lopment,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testing,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deployment</a:t>
            </a:r>
            <a:r>
              <a:rPr sz="1300" kern="0" spc="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sses.</a:t>
            </a:r>
            <a:endParaRPr lang="Arial" altLang="Arial" sz="1300" dirty="0"/>
          </a:p>
        </p:txBody>
      </p:sp>
      <p:sp>
        <p:nvSpPr>
          <p:cNvPr id="38" name="textbox 38"/>
          <p:cNvSpPr/>
          <p:nvPr/>
        </p:nvSpPr>
        <p:spPr>
          <a:xfrm>
            <a:off x="1752606" y="3440445"/>
            <a:ext cx="3044825" cy="1513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448"/>
              </a:lnSpc>
              <a:tabLst/>
            </a:pPr>
            <a:endParaRPr lang="Arial" altLang="Arial" sz="100" dirty="0"/>
          </a:p>
          <a:p>
            <a:pPr marL="1871979" indent="-1469389" algn="l" rtl="0" eaLnBrk="0">
              <a:lnSpc>
                <a:spcPct val="108000"/>
              </a:lnSpc>
              <a:tabLst/>
            </a:pP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6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Optimizati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6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Techniques</a:t>
            </a:r>
            <a:endParaRPr lang="Arial" altLang="Arial" sz="16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300" dirty="0"/>
          </a:p>
          <a:p>
            <a:pPr marL="465455" indent="-452755" algn="r" rtl="0" eaLnBrk="0">
              <a:lnSpc>
                <a:spcPct val="127000"/>
              </a:lnSpc>
              <a:spcBef>
                <a:spcPts val="2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tune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plication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ensure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fast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page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er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experience</a:t>
            </a:r>
            <a:r>
              <a:rPr sz="13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300" dirty="0"/>
          </a:p>
        </p:txBody>
      </p:sp>
      <p:sp>
        <p:nvSpPr>
          <p:cNvPr id="39" name="textbox 39"/>
          <p:cNvSpPr/>
          <p:nvPr/>
        </p:nvSpPr>
        <p:spPr>
          <a:xfrm>
            <a:off x="6650590" y="2583195"/>
            <a:ext cx="2776220" cy="1247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0320" algn="l" rtl="0" eaLnBrk="0">
              <a:lnSpc>
                <a:spcPts val="1992"/>
              </a:lnSpc>
              <a:tabLst/>
            </a:pP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Designing</a:t>
            </a:r>
            <a:r>
              <a:rPr sz="1600" kern="0" spc="-1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600" kern="0" spc="-1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calability</a:t>
            </a:r>
            <a:endParaRPr lang="Arial" altLang="Arial" sz="16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300" dirty="0"/>
          </a:p>
          <a:p>
            <a:pPr marL="12700" indent="4444" algn="l" rtl="0" eaLnBrk="0">
              <a:lnSpc>
                <a:spcPct val="128000"/>
              </a:lnSpc>
              <a:spcBef>
                <a:spcPts val="2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tecture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handle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increasing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mands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traffic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spikes.</a:t>
            </a:r>
            <a:endParaRPr lang="Arial" altLang="Arial" sz="13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48494" y="6375907"/>
            <a:ext cx="1754505" cy="419100"/>
          </a:xfrm>
          <a:prstGeom prst="rect">
            <a:avLst/>
          </a:prstGeom>
        </p:spPr>
      </p:pic>
      <p:sp>
        <p:nvSpPr>
          <p:cNvPr id="41" name="rect"/>
          <p:cNvSpPr/>
          <p:nvPr/>
        </p:nvSpPr>
        <p:spPr>
          <a:xfrm>
            <a:off x="5695950" y="2419350"/>
            <a:ext cx="38100" cy="4019550"/>
          </a:xfrm>
          <a:prstGeom prst="rect">
            <a:avLst/>
          </a:prstGeom>
          <a:solidFill>
            <a:srgbClr val="1400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522119" y="4438650"/>
            <a:ext cx="390525" cy="3810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522119" y="2552700"/>
            <a:ext cx="390525" cy="390525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5638174" y="2638783"/>
            <a:ext cx="182245" cy="2149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269"/>
              </a:lnSpc>
              <a:tabLst/>
            </a:pPr>
            <a:endParaRPr lang="Arial" altLang="Arial" sz="100" dirty="0"/>
          </a:p>
          <a:p>
            <a:pPr marL="31750" algn="l" rtl="0" eaLnBrk="0">
              <a:lnSpc>
                <a:spcPct val="81000"/>
              </a:lnSpc>
              <a:tabLst/>
            </a:pPr>
            <a:r>
              <a:rPr sz="20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2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500" dirty="0"/>
          </a:p>
          <a:p>
            <a:pPr marL="12700" algn="l" rtl="0" eaLnBrk="0">
              <a:lnSpc>
                <a:spcPct val="82000"/>
              </a:lnSpc>
              <a:spcBef>
                <a:spcPts val="5"/>
              </a:spcBef>
              <a:tabLst/>
            </a:pPr>
            <a:r>
              <a:rPr sz="2000" kern="0" spc="10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2000" dirty="0"/>
          </a:p>
        </p:txBody>
      </p:sp>
      <p:sp>
        <p:nvSpPr>
          <p:cNvPr id="45" name="textbox 45"/>
          <p:cNvSpPr/>
          <p:nvPr/>
        </p:nvSpPr>
        <p:spPr>
          <a:xfrm>
            <a:off x="5526880" y="3409950"/>
            <a:ext cx="381000" cy="390525"/>
          </a:xfrm>
          <a:prstGeom prst="rect">
            <a:avLst/>
          </a:prstGeom>
          <a:solidFill>
            <a:srgbClr val="12008A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  <a:tabLst/>
            </a:pPr>
            <a:endParaRPr lang="Arial" altLang="Arial" sz="600" dirty="0"/>
          </a:p>
          <a:p>
            <a:pPr marL="123825" algn="l" rtl="0" eaLnBrk="0">
              <a:lnSpc>
                <a:spcPct val="82000"/>
              </a:lnSpc>
              <a:spcBef>
                <a:spcPts val="6"/>
              </a:spcBef>
              <a:tabLst/>
            </a:pPr>
            <a:r>
              <a:rPr sz="20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2000" dirty="0"/>
          </a:p>
        </p:txBody>
      </p:sp>
      <p:sp>
        <p:nvSpPr>
          <p:cNvPr id="46" name="rect"/>
          <p:cNvSpPr/>
          <p:nvPr/>
        </p:nvSpPr>
        <p:spPr>
          <a:xfrm>
            <a:off x="5912644" y="4612034"/>
            <a:ext cx="600075" cy="38100"/>
          </a:xfrm>
          <a:prstGeom prst="rect">
            <a:avLst/>
          </a:prstGeom>
          <a:solidFill>
            <a:srgbClr val="1400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" name="rect"/>
          <p:cNvSpPr/>
          <p:nvPr/>
        </p:nvSpPr>
        <p:spPr>
          <a:xfrm>
            <a:off x="5912644" y="2735609"/>
            <a:ext cx="600075" cy="28575"/>
          </a:xfrm>
          <a:prstGeom prst="rect">
            <a:avLst/>
          </a:prstGeom>
          <a:solidFill>
            <a:srgbClr val="1400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rect"/>
          <p:cNvSpPr/>
          <p:nvPr/>
        </p:nvSpPr>
        <p:spPr>
          <a:xfrm>
            <a:off x="4926806" y="3592860"/>
            <a:ext cx="600075" cy="28575"/>
          </a:xfrm>
          <a:prstGeom prst="rect">
            <a:avLst/>
          </a:prstGeom>
          <a:solidFill>
            <a:srgbClr val="14009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9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50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48411"/>
            <a:ext cx="4286250" cy="6419850"/>
          </a:xfrm>
          <a:prstGeom prst="rect">
            <a:avLst/>
          </a:prstGeom>
        </p:spPr>
      </p:pic>
      <p:sp>
        <p:nvSpPr>
          <p:cNvPr id="52" name="rect"/>
          <p:cNvSpPr/>
          <p:nvPr/>
        </p:nvSpPr>
        <p:spPr>
          <a:xfrm>
            <a:off x="4939307" y="3530369"/>
            <a:ext cx="370285" cy="379808"/>
          </a:xfrm>
          <a:prstGeom prst="rect">
            <a:avLst/>
          </a:prstGeom>
          <a:solidFill>
            <a:srgbClr val="11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rect"/>
          <p:cNvSpPr/>
          <p:nvPr/>
        </p:nvSpPr>
        <p:spPr>
          <a:xfrm>
            <a:off x="4933950" y="3525011"/>
            <a:ext cx="381000" cy="390525"/>
          </a:xfrm>
          <a:prstGeom prst="rect">
            <a:avLst/>
          </a:prstGeom>
          <a:solidFill>
            <a:srgbClr val="11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rect"/>
          <p:cNvSpPr/>
          <p:nvPr/>
        </p:nvSpPr>
        <p:spPr>
          <a:xfrm>
            <a:off x="4939307" y="4882919"/>
            <a:ext cx="370285" cy="379809"/>
          </a:xfrm>
          <a:prstGeom prst="rect">
            <a:avLst/>
          </a:prstGeom>
          <a:solidFill>
            <a:srgbClr val="11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rect"/>
          <p:cNvSpPr/>
          <p:nvPr/>
        </p:nvSpPr>
        <p:spPr>
          <a:xfrm>
            <a:off x="4933950" y="4877561"/>
            <a:ext cx="381000" cy="390525"/>
          </a:xfrm>
          <a:prstGeom prst="rect">
            <a:avLst/>
          </a:prstGeom>
          <a:solidFill>
            <a:srgbClr val="11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textbox 56"/>
          <p:cNvSpPr/>
          <p:nvPr/>
        </p:nvSpPr>
        <p:spPr>
          <a:xfrm>
            <a:off x="4921250" y="988853"/>
            <a:ext cx="5636259" cy="4909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7932"/>
              </a:lnSpc>
              <a:tabLst/>
            </a:pPr>
            <a:endParaRPr lang="Arial" altLang="Arial" sz="100" dirty="0"/>
          </a:p>
          <a:p>
            <a:pPr marL="24129" indent="5080" algn="l" rtl="0" eaLnBrk="0">
              <a:lnSpc>
                <a:spcPct val="106000"/>
              </a:lnSpc>
              <a:tabLst/>
            </a:pPr>
            <a:r>
              <a:rPr sz="33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</a:t>
            </a:r>
            <a:r>
              <a:rPr sz="3300" kern="0" spc="-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Study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3300" kern="0" spc="-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uccessful</a:t>
            </a:r>
            <a:r>
              <a:rPr sz="33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Implementation</a:t>
            </a:r>
            <a:r>
              <a:rPr sz="3300" kern="0" spc="-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3300" kern="0" spc="-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33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3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33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3300" kern="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commerce</a:t>
            </a:r>
            <a:r>
              <a:rPr sz="3300" kern="0" spc="-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</a:t>
            </a:r>
            <a:r>
              <a:rPr sz="33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3300" kern="0" spc="-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33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33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33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endParaRPr lang="Arial" altLang="Arial" sz="33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3000"/>
              </a:lnSpc>
              <a:spcBef>
                <a:spcPts val="603"/>
              </a:spcBef>
              <a:tabLst>
                <a:tab pos="155575" algn="l"/>
              </a:tabLst>
            </a:pPr>
            <a:r>
              <a:rPr sz="20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0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0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Challenges</a:t>
            </a:r>
            <a:r>
              <a:rPr sz="1600" kern="0" spc="-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Faced</a:t>
            </a:r>
            <a:r>
              <a:rPr sz="1600" kern="0" spc="-1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600" kern="0" spc="-1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Solutions</a:t>
            </a:r>
            <a:r>
              <a:rPr sz="1600" kern="0" spc="-1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Implemented</a:t>
            </a:r>
            <a:endParaRPr lang="Arial" altLang="Arial" sz="1600" dirty="0"/>
          </a:p>
          <a:p>
            <a:pPr marL="573405" indent="5714" algn="l" rtl="0" eaLnBrk="0">
              <a:lnSpc>
                <a:spcPct val="174000"/>
              </a:lnSpc>
              <a:spcBef>
                <a:spcPts val="8"/>
              </a:spcBef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Lorem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ipsum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dolor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amet,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consectetur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adipiscing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elit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sed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eiusmod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tempor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incididunt</a:t>
            </a:r>
            <a:r>
              <a:rPr sz="1300" kern="0" spc="10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ut</a:t>
            </a:r>
            <a:r>
              <a:rPr sz="1300" kern="0" spc="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labore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et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dolo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magna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aliqua.</a:t>
            </a:r>
            <a:endParaRPr lang="Arial" altLang="Arial" sz="13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9000"/>
              </a:lnSpc>
              <a:spcBef>
                <a:spcPts val="605"/>
              </a:spcBef>
              <a:tabLst>
                <a:tab pos="136525" algn="l"/>
              </a:tabLst>
            </a:pPr>
            <a:r>
              <a:rPr sz="20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0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0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Lessons</a:t>
            </a:r>
            <a:r>
              <a:rPr sz="1600" kern="0" spc="-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Learned</a:t>
            </a:r>
            <a:r>
              <a:rPr sz="1600" kern="0" spc="-1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600" kern="0" spc="-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Ke</a:t>
            </a:r>
            <a:r>
              <a:rPr sz="16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600" kern="0" spc="-1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Takeaways</a:t>
            </a:r>
            <a:endParaRPr lang="Arial" altLang="Arial" sz="16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200" dirty="0"/>
          </a:p>
          <a:p>
            <a:pPr marL="577850" indent="1270" algn="l" rtl="0" eaLnBrk="0">
              <a:lnSpc>
                <a:spcPct val="123000"/>
              </a:lnSpc>
              <a:spcBef>
                <a:spcPts val="3"/>
              </a:spcBef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Ut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enim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minim</a:t>
            </a:r>
            <a:r>
              <a:rPr sz="13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veniam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quis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nost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rud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exercitation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ullamco</a:t>
            </a:r>
            <a:r>
              <a:rPr sz="1300" kern="0" spc="9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laboris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nisi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ut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aliquip</a:t>
            </a:r>
            <a:r>
              <a:rPr sz="13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modo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consequat.</a:t>
            </a:r>
            <a:endParaRPr lang="Arial" altLang="Arial" sz="1300" dirty="0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48494" y="6127495"/>
            <a:ext cx="175450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8"/>
          <p:cNvGraphicFramePr>
            <a:graphicFrameLocks noGrp="1"/>
          </p:cNvGraphicFramePr>
          <p:nvPr/>
        </p:nvGraphicFramePr>
        <p:xfrm>
          <a:off x="0" y="248411"/>
          <a:ext cx="11430000" cy="6419850"/>
        </p:xfrm>
        <a:graphic>
          <a:graphicData uri="http://schemas.openxmlformats.org/drawingml/2006/table">
            <a:tbl>
              <a:tblPr>
                <a:solidFill>
                  <a:srgbClr val="0C0C0C"/>
                </a:solidFill>
              </a:tblPr>
              <a:tblGrid>
                <a:gridCol w="11430000"/>
              </a:tblGrid>
              <a:tr h="6410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65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C0C"/>
                    </a:solidFill>
                  </a:tcPr>
                </a:tc>
              </a:tr>
            </a:tbl>
          </a:graphicData>
        </a:graphic>
      </p:graphicFrame>
      <p:sp>
        <p:nvSpPr>
          <p:cNvPr id="59" name="rect"/>
          <p:cNvSpPr/>
          <p:nvPr/>
        </p:nvSpPr>
        <p:spPr>
          <a:xfrm>
            <a:off x="0" y="248411"/>
            <a:ext cx="11430000" cy="6419850"/>
          </a:xfrm>
          <a:prstGeom prst="rect">
            <a:avLst/>
          </a:prstGeom>
          <a:solidFill>
            <a:srgbClr val="272525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textbox 60"/>
          <p:cNvSpPr/>
          <p:nvPr/>
        </p:nvSpPr>
        <p:spPr>
          <a:xfrm>
            <a:off x="4435170" y="3603132"/>
            <a:ext cx="2559685" cy="23266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1590" algn="l" rtl="0" eaLnBrk="0">
              <a:lnSpc>
                <a:spcPts val="1992"/>
              </a:lnSpc>
              <a:tabLst/>
            </a:pPr>
            <a:r>
              <a:rPr sz="1600" kern="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Future</a:t>
            </a:r>
            <a:r>
              <a:rPr sz="16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Trends</a:t>
            </a:r>
            <a:r>
              <a:rPr sz="16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6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E-</a:t>
            </a:r>
            <a:endParaRPr lang="Arial" altLang="Arial" sz="1600" dirty="0"/>
          </a:p>
          <a:p>
            <a:pPr marL="20954" indent="-5080" algn="l" rtl="0" eaLnBrk="0">
              <a:lnSpc>
                <a:spcPct val="110000"/>
              </a:lnSpc>
              <a:spcBef>
                <a:spcPts val="99"/>
              </a:spcBef>
              <a:tabLst/>
            </a:pPr>
            <a:r>
              <a:rPr sz="16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commerce</a:t>
            </a:r>
            <a:r>
              <a:rPr sz="1600" kern="0" spc="-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6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16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16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endParaRPr lang="Arial" altLang="Arial" sz="1600" dirty="0"/>
          </a:p>
          <a:p>
            <a:pPr marL="15875" indent="-3810" algn="l" rtl="0" eaLnBrk="0">
              <a:lnSpc>
                <a:spcPct val="127000"/>
              </a:lnSpc>
              <a:spcBef>
                <a:spcPts val="1562"/>
              </a:spcBef>
              <a:tabLst/>
            </a:pP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ces,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expect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personalization,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enhanced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AI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capabilities,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lang="Arial" altLang="Arial" sz="1300" dirty="0"/>
          </a:p>
          <a:p>
            <a:pPr marL="17145" algn="l" rtl="0" eaLnBrk="0">
              <a:lnSpc>
                <a:spcPts val="1594"/>
              </a:lnSpc>
              <a:spcBef>
                <a:spcPts val="527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seamless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integr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ation</a:t>
            </a:r>
            <a:r>
              <a:rPr sz="1300" kern="0" spc="-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endParaRPr lang="Arial" altLang="Arial" sz="1300" dirty="0"/>
          </a:p>
          <a:p>
            <a:pPr marL="16509" algn="l" rtl="0" eaLnBrk="0">
              <a:lnSpc>
                <a:spcPts val="2175"/>
              </a:lnSpc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emerging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technologies.</a:t>
            </a:r>
            <a:endParaRPr lang="Arial" altLang="Arial" sz="1300" dirty="0"/>
          </a:p>
        </p:txBody>
      </p:sp>
      <p:sp>
        <p:nvSpPr>
          <p:cNvPr id="61" name="textbox 61"/>
          <p:cNvSpPr/>
          <p:nvPr/>
        </p:nvSpPr>
        <p:spPr>
          <a:xfrm>
            <a:off x="1634820" y="3603132"/>
            <a:ext cx="2527300" cy="2336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20"/>
              </a:lnSpc>
              <a:tabLst/>
            </a:pPr>
            <a:endParaRPr lang="Arial" altLang="Arial" sz="100" dirty="0"/>
          </a:p>
          <a:p>
            <a:pPr marL="21590" algn="l" rtl="0" eaLnBrk="0">
              <a:lnSpc>
                <a:spcPct val="116000"/>
              </a:lnSpc>
              <a:tabLst/>
            </a:pPr>
            <a:r>
              <a:rPr sz="16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Recap</a:t>
            </a:r>
            <a:r>
              <a:rPr sz="1600" kern="0" spc="-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600" kern="0" spc="-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6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6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nefits</a:t>
            </a:r>
            <a:r>
              <a:rPr sz="1600" kern="0" spc="-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6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endParaRPr lang="Arial" altLang="Arial" sz="1600" dirty="0"/>
          </a:p>
          <a:p>
            <a:pPr marL="22859" algn="l" rtl="0" eaLnBrk="0">
              <a:lnSpc>
                <a:spcPts val="1594"/>
              </a:lnSpc>
              <a:spcBef>
                <a:spcPts val="1339"/>
              </a:spcBef>
              <a:tabLst/>
            </a:pP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leveraging</a:t>
            </a:r>
            <a:r>
              <a:rPr sz="13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300" kern="0" spc="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endParaRPr lang="Arial" altLang="Arial" sz="1300" dirty="0"/>
          </a:p>
          <a:p>
            <a:pPr marL="22859" algn="l" rtl="0" eaLnBrk="0">
              <a:lnSpc>
                <a:spcPts val="1594"/>
              </a:lnSpc>
              <a:spcBef>
                <a:spcPts val="506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Foundry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mmerce</a:t>
            </a:r>
            <a:endParaRPr lang="Arial" altLang="Arial" sz="1300" dirty="0"/>
          </a:p>
          <a:p>
            <a:pPr marL="12700" indent="3810" algn="l" rtl="0" eaLnBrk="0">
              <a:lnSpc>
                <a:spcPct val="130000"/>
              </a:lnSpc>
              <a:spcBef>
                <a:spcPts val="569"/>
              </a:spcBef>
              <a:tabLst/>
            </a:pP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300" kern="0" spc="7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business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scalability,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integrated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functionalities,</a:t>
            </a:r>
            <a:r>
              <a:rPr sz="1300" kern="0" spc="8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endParaRPr lang="Arial" altLang="Arial" sz="13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300" dirty="0"/>
          </a:p>
          <a:p>
            <a:pPr marL="17145" algn="l" rtl="0" eaLnBrk="0">
              <a:lnSpc>
                <a:spcPts val="1594"/>
              </a:lnSpc>
              <a:spcBef>
                <a:spcPts val="3"/>
              </a:spcBef>
              <a:tabLst/>
            </a:pP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security.</a:t>
            </a:r>
            <a:endParaRPr lang="Arial" altLang="Arial" sz="1300" dirty="0"/>
          </a:p>
        </p:txBody>
      </p:sp>
      <p:sp>
        <p:nvSpPr>
          <p:cNvPr id="62" name="textbox 62"/>
          <p:cNvSpPr/>
          <p:nvPr/>
        </p:nvSpPr>
        <p:spPr>
          <a:xfrm>
            <a:off x="7239806" y="3603132"/>
            <a:ext cx="2359660" cy="17976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4604" algn="l" rtl="0" eaLnBrk="0">
              <a:lnSpc>
                <a:spcPts val="1992"/>
              </a:lnSpc>
              <a:tabLst/>
            </a:pPr>
            <a:r>
              <a:rPr sz="1600" kern="0" spc="3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Q&amp;</a:t>
            </a:r>
            <a:r>
              <a:rPr sz="16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kern="0" spc="-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Session</a:t>
            </a:r>
            <a:endParaRPr lang="Arial" altLang="Arial" sz="16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2700" indent="5714" algn="l" rtl="0" eaLnBrk="0">
              <a:lnSpc>
                <a:spcPct val="128000"/>
              </a:lnSpc>
              <a:spcBef>
                <a:spcPts val="401"/>
              </a:spcBef>
              <a:tabLst/>
            </a:pP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Engage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interactive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300" kern="0" spc="14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&amp;A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session</a:t>
            </a:r>
            <a:r>
              <a:rPr sz="1300" kern="0" spc="-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5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dress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any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queries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-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further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explore</a:t>
            </a:r>
            <a:r>
              <a:rPr sz="1300" kern="0" spc="-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lang="Arial" altLang="Arial" sz="13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400" dirty="0"/>
          </a:p>
          <a:p>
            <a:pPr marL="18415" indent="-1270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300" kern="0" spc="3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possibilities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300" kern="0" spc="-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e-commerce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2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IBM</a:t>
            </a:r>
            <a:r>
              <a:rPr sz="1300" kern="0" spc="1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Cloud</a:t>
            </a:r>
            <a:r>
              <a:rPr sz="1300" kern="0" spc="6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1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</a:t>
            </a:r>
            <a:r>
              <a:rPr sz="1300" kern="0" spc="0" dirty="0">
                <a:solidFill>
                  <a:srgbClr val="E5E0D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undry.</a:t>
            </a:r>
            <a:endParaRPr lang="Arial" altLang="Arial" sz="13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647824" y="1829561"/>
            <a:ext cx="2543175" cy="1571625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448175" y="1829561"/>
            <a:ext cx="2543175" cy="1571625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248525" y="1829561"/>
            <a:ext cx="2543174" cy="1571625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651793" y="950753"/>
            <a:ext cx="2279014" cy="5321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985"/>
              </a:lnSpc>
              <a:tabLst/>
            </a:pPr>
            <a:r>
              <a:rPr sz="3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3300" dirty="0"/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48494" y="6127495"/>
            <a:ext cx="1754505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pdf-lib (https://github.com/Hopding/pdf-lib)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2023-10-05T05:09:05Z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2023-10-05T13:28:48</vt:filetime>
  </property>
</Properties>
</file>