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0" y="2456795"/>
            <a:ext cx="11124818" cy="1938992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STUDENT NAME               : ELAMATHI.R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REGISTER NO AND NMID  : 222410237/E5BEBD1012E8232886046C18AC97EB7B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alibri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DEPARTMENT                  : B.SC.COMPUTER SCIENCE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COLLEGE                         : LAKSHMI BANGARU ARTS &amp; SCIENCE COLLEGE/ MADRAS UNIVERSITY.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           </a:t>
            </a:r>
            <a:endParaRPr lang="en-IN" sz="24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8B72A-6B72-402B-A631-D26813FEA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7" t="15754" r="9702" b="6476"/>
          <a:stretch/>
        </p:blipFill>
        <p:spPr>
          <a:xfrm>
            <a:off x="5562600" y="4054497"/>
            <a:ext cx="4915508" cy="25055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645E8-3D2B-44B9-8C6F-0AA2BB0B8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25" t="18205" r="1839" b="21665"/>
          <a:stretch/>
        </p:blipFill>
        <p:spPr>
          <a:xfrm>
            <a:off x="5630191" y="1712383"/>
            <a:ext cx="4572000" cy="1752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D1C2A-73AE-45EB-8151-9245E60344BD}"/>
              </a:ext>
            </a:extLst>
          </p:cNvPr>
          <p:cNvSpPr/>
          <p:nvPr/>
        </p:nvSpPr>
        <p:spPr>
          <a:xfrm>
            <a:off x="1447800" y="169545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lgerian" panose="04020705040A02060702" pitchFamily="82" charset="0"/>
              </a:rPr>
              <a:t>Interactive portfolio provides a modern way of self-presentation.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lgerian" panose="04020705040A02060702" pitchFamily="82" charset="0"/>
              </a:rPr>
              <a:t>Demonstrates technical skills + creativity.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lgerian" panose="04020705040A02060702" pitchFamily="82" charset="0"/>
              </a:rPr>
              <a:t>Easy to update, professional, and accessible worldwide.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lgerian" panose="04020705040A02060702" pitchFamily="82" charset="0"/>
              </a:rPr>
              <a:t>Helps in career growth, freelancing, and networking.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12024" y="-295593"/>
            <a:ext cx="12192000" cy="753505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6000" dirty="0">
                <a:latin typeface="Stencil" panose="040409050D0802020404" pitchFamily="82" charset="0"/>
                <a:cs typeface="Times New Roman" panose="02020603050405020304" pitchFamily="18" charset="0"/>
              </a:rPr>
              <a:t>DIGITAL PORTFOLIO</a:t>
            </a:r>
            <a:endParaRPr sz="60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20052" y="-295593"/>
            <a:ext cx="4752975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2000" y="794458"/>
            <a:ext cx="314325" cy="2952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Sitka Display" panose="02000505000000020004" pitchFamily="2" charset="0"/>
              </a:rPr>
              <a:t>PROJECT</a:t>
            </a:r>
            <a:r>
              <a:rPr sz="4250" spc="-85" dirty="0">
                <a:latin typeface="Sitka Display" panose="02000505000000020004" pitchFamily="2" charset="0"/>
              </a:rPr>
              <a:t> </a:t>
            </a:r>
            <a:r>
              <a:rPr sz="4250" spc="25" dirty="0">
                <a:latin typeface="Sitka Display" panose="02000505000000020004" pitchFamily="2" charset="0"/>
              </a:rPr>
              <a:t>TITLE</a:t>
            </a:r>
            <a:endParaRPr sz="4250" dirty="0">
              <a:latin typeface="Sitka Display" panose="02000505000000020004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lgerian" panose="04020705040A02060702" pitchFamily="82" charset="0"/>
                <a:ea typeface="Segoe UI Symbol" panose="020B0502040204020203" pitchFamily="34" charset="0"/>
              </a:rPr>
              <a:t>A</a:t>
            </a:r>
            <a:r>
              <a:rPr spc="-5" dirty="0">
                <a:latin typeface="Algerian" panose="04020705040A02060702" pitchFamily="82" charset="0"/>
                <a:ea typeface="Segoe UI Symbol" panose="020B0502040204020203" pitchFamily="34" charset="0"/>
              </a:rPr>
              <a:t>G</a:t>
            </a:r>
            <a:r>
              <a:rPr spc="-35" dirty="0">
                <a:latin typeface="Algerian" panose="04020705040A02060702" pitchFamily="82" charset="0"/>
                <a:ea typeface="Segoe UI Symbol" panose="020B0502040204020203" pitchFamily="34" charset="0"/>
              </a:rPr>
              <a:t>E</a:t>
            </a:r>
            <a:r>
              <a:rPr spc="15" dirty="0">
                <a:latin typeface="Algerian" panose="04020705040A02060702" pitchFamily="82" charset="0"/>
                <a:ea typeface="Segoe UI Symbol" panose="020B0502040204020203" pitchFamily="34" charset="0"/>
              </a:rPr>
              <a:t>N</a:t>
            </a:r>
            <a:r>
              <a:rPr dirty="0">
                <a:latin typeface="Algerian" panose="04020705040A02060702" pitchFamily="82" charset="0"/>
                <a:ea typeface="Segoe UI Symbol" panose="020B0502040204020203" pitchFamily="34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86874" y="2238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P</a:t>
            </a:r>
            <a:r>
              <a:rPr sz="4250" spc="15" dirty="0">
                <a:latin typeface="Bahnschrift Light" panose="020B0502040204020203" pitchFamily="34" charset="0"/>
                <a:ea typeface="SimSun-ExtB" panose="02010609060101010101" pitchFamily="49" charset="-122"/>
              </a:rPr>
              <a:t>ROB</a:t>
            </a:r>
            <a:r>
              <a:rPr sz="4250" spc="55" dirty="0">
                <a:latin typeface="Bahnschrift Light" panose="020B0502040204020203" pitchFamily="34" charset="0"/>
                <a:ea typeface="SimSun-ExtB" panose="02010609060101010101" pitchFamily="49" charset="-122"/>
              </a:rPr>
              <a:t>L</a:t>
            </a:r>
            <a:r>
              <a:rPr sz="4250" spc="-2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E</a:t>
            </a:r>
            <a:r>
              <a:rPr sz="4250" spc="2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M</a:t>
            </a:r>
            <a:r>
              <a:rPr sz="425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	</a:t>
            </a:r>
            <a:r>
              <a:rPr sz="4250" spc="1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S</a:t>
            </a:r>
            <a:r>
              <a:rPr sz="4250" spc="-37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T</a:t>
            </a:r>
            <a:r>
              <a:rPr sz="4250" spc="-375" dirty="0">
                <a:latin typeface="Bahnschrift Light" panose="020B0502040204020203" pitchFamily="34" charset="0"/>
                <a:ea typeface="SimSun-ExtB" panose="02010609060101010101" pitchFamily="49" charset="-122"/>
              </a:rPr>
              <a:t>A</a:t>
            </a:r>
            <a:r>
              <a:rPr sz="4250" spc="15" dirty="0">
                <a:latin typeface="Bahnschrift Light" panose="020B0502040204020203" pitchFamily="34" charset="0"/>
                <a:ea typeface="SimSun-ExtB" panose="02010609060101010101" pitchFamily="49" charset="-122"/>
              </a:rPr>
              <a:t>T</a:t>
            </a:r>
            <a:r>
              <a:rPr sz="4250" spc="-1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E</a:t>
            </a:r>
            <a:r>
              <a:rPr sz="4250" spc="-2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ME</a:t>
            </a:r>
            <a:r>
              <a:rPr sz="4250" spc="1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NT</a:t>
            </a:r>
            <a:endParaRPr sz="4250" dirty="0">
              <a:latin typeface="Bahnschrift Light" panose="020B0502040204020203" pitchFamily="34" charset="0"/>
              <a:ea typeface="SimSun-ExtB" panose="02010609060101010101" pitchFamily="49" charset="-122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69F08-5F56-44E5-B2FD-C23A7E85F99E}"/>
              </a:ext>
            </a:extLst>
          </p:cNvPr>
          <p:cNvSpPr/>
          <p:nvPr/>
        </p:nvSpPr>
        <p:spPr>
          <a:xfrm>
            <a:off x="1295400" y="16764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lgerian" panose="04020705040A02060702" pitchFamily="82" charset="0"/>
              </a:rPr>
              <a:t>Traditional paper portfolios are limited, static, and not interactive.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lgerian" panose="04020705040A02060702" pitchFamily="82" charset="0"/>
              </a:rPr>
              <a:t>Recruiters and clients prefer accessible, visually appealing, and responsive digital portfolios.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Need for an interactive, user-friendly portfolio to showcase projects, skills, and achievements.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ahnschrift SemiLight" panose="020B0502040204020203" pitchFamily="34" charset="0"/>
              </a:rPr>
              <a:t>PROJECT	</a:t>
            </a:r>
            <a:r>
              <a:rPr sz="4250" spc="-20" dirty="0">
                <a:latin typeface="Bahnschrift SemiLight" panose="020B0502040204020203" pitchFamily="34" charset="0"/>
              </a:rPr>
              <a:t>OVE</a:t>
            </a:r>
            <a:r>
              <a:rPr lang="en-IN" sz="4250" spc="-20" dirty="0">
                <a:latin typeface="Bahnschrift SemiLight" panose="020B0502040204020203" pitchFamily="34" charset="0"/>
              </a:rPr>
              <a:t>R</a:t>
            </a:r>
            <a:r>
              <a:rPr sz="4250" spc="-20" dirty="0">
                <a:latin typeface="Bahnschrift SemiLight" panose="020B0502040204020203" pitchFamily="34" charset="0"/>
              </a:rPr>
              <a:t>VI</a:t>
            </a:r>
            <a:r>
              <a:rPr lang="en-IN" sz="4250" spc="-20" dirty="0">
                <a:latin typeface="Bahnschrift SemiLight" panose="020B0502040204020203" pitchFamily="34" charset="0"/>
              </a:rPr>
              <a:t>E</a:t>
            </a:r>
            <a:r>
              <a:rPr sz="4250" spc="-20" dirty="0">
                <a:latin typeface="Bahnschrift SemiLight" panose="020B0502040204020203" pitchFamily="34" charset="0"/>
              </a:rPr>
              <a:t>W</a:t>
            </a:r>
            <a:endParaRPr sz="4250" dirty="0">
              <a:latin typeface="Bahnschrift SemiLight" panose="020B0502040204020203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BBBD3-D951-4443-8F6A-896DAD96162C}"/>
              </a:ext>
            </a:extLst>
          </p:cNvPr>
          <p:cNvSpPr/>
          <p:nvPr/>
        </p:nvSpPr>
        <p:spPr>
          <a:xfrm>
            <a:off x="838200" y="1905000"/>
            <a:ext cx="7820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  <a:t>A personalized digital portfolio website developed using front-end technologies.</a:t>
            </a:r>
          </a:p>
          <a:p>
            <a:b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222222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  <a:t>Provides sections like: About, Skills, Projects, Resume, Contact.</a:t>
            </a:r>
          </a:p>
          <a:p>
            <a:b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222222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  <a:t>Responsive design for mobile, tablet, and desktop.</a:t>
            </a:r>
          </a:p>
          <a:p>
            <a:b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222222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  <a:t>Includes animations and interactive features for better 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user experience.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4473299"/>
            <a:ext cx="619125" cy="514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2AD5F-0B34-4D23-B124-E1B8C92E990D}"/>
              </a:ext>
            </a:extLst>
          </p:cNvPr>
          <p:cNvSpPr/>
          <p:nvPr/>
        </p:nvSpPr>
        <p:spPr>
          <a:xfrm>
            <a:off x="914400" y="1981200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Students – showcase academic projects and skills.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Job Seekers – highlight achievements and resumes.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Freelancers – display creative works and client projects.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Professionals – build personal br</a:t>
            </a:r>
            <a:r>
              <a:rPr lang="en-US" dirty="0"/>
              <a:t>anding.</a:t>
            </a: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Sitka Small" panose="02000505000000020004" pitchFamily="2" charset="0"/>
              </a:rPr>
              <a:t>TOOLS AND TECHNIQUES</a:t>
            </a:r>
            <a:endParaRPr sz="3600" dirty="0">
              <a:latin typeface="Sitka Small" panose="02000505000000020004" pitchFamily="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F9C18-F869-417C-9544-781B5193E6B3}"/>
              </a:ext>
            </a:extLst>
          </p:cNvPr>
          <p:cNvSpPr/>
          <p:nvPr/>
        </p:nvSpPr>
        <p:spPr>
          <a:xfrm>
            <a:off x="558165" y="2019300"/>
            <a:ext cx="75190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HTML5 → Content &amp; structure</a:t>
            </a:r>
          </a:p>
          <a:p>
            <a:pPr algn="just"/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CSS3 / Tailwind CSS / Bootstrap → Styling &amp; layout</a:t>
            </a:r>
          </a:p>
          <a:p>
            <a:pPr algn="just"/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JavaScript (ES6) → Interactivity</a:t>
            </a:r>
          </a:p>
          <a:p>
            <a:pPr algn="just"/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React.js (optional) → Dynamic components</a:t>
            </a:r>
          </a:p>
          <a:p>
            <a:pPr algn="just"/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GitHub → Version control &amp; hosting (GitHub Pages)</a:t>
            </a:r>
          </a:p>
          <a:p>
            <a:pPr algn="just"/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SimSun" panose="02010600030101010101" pitchFamily="2" charset="-122"/>
                <a:ea typeface="SimSun" panose="02010600030101010101" pitchFamily="2" charset="-122"/>
                <a:cs typeface="Trebuchet MS"/>
              </a:rPr>
              <a:t>POTFOLIO DESIGN AND LAYOUT</a:t>
            </a:r>
            <a:endParaRPr sz="4000" dirty="0">
              <a:latin typeface="SimSun" panose="02010600030101010101" pitchFamily="2" charset="-122"/>
              <a:ea typeface="SimSun" panose="02010600030101010101" pitchFamily="2" charset="-122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DE7192-D6BA-4738-8773-1DCA0F090D6C}"/>
              </a:ext>
            </a:extLst>
          </p:cNvPr>
          <p:cNvSpPr/>
          <p:nvPr/>
        </p:nvSpPr>
        <p:spPr>
          <a:xfrm>
            <a:off x="914400" y="16764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Home Page: Introduction + welcome animation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About Page: Personal details, education, experience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Projects Section: Grid/gallery with images, links, and descriptions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Skills Section: Visual skill bars/charts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Contact Page: Form + social media links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8BB57-FB8C-469C-BE19-6D03FC6B36A0}"/>
              </a:ext>
            </a:extLst>
          </p:cNvPr>
          <p:cNvSpPr/>
          <p:nvPr/>
        </p:nvSpPr>
        <p:spPr>
          <a:xfrm>
            <a:off x="3048000" y="1752600"/>
            <a:ext cx="472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Responsive design (works on all devices)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Smooth navigation bar &amp; scrolling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Project cards with hover effects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Interactive animations (using CSS/JS)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Contact form with validation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GitHub integration for project links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421</TotalTime>
  <Words>401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SimSun</vt:lpstr>
      <vt:lpstr>SimSun-ExtB</vt:lpstr>
      <vt:lpstr>Agency FB</vt:lpstr>
      <vt:lpstr>Algerian</vt:lpstr>
      <vt:lpstr>Arial</vt:lpstr>
      <vt:lpstr>Arial Black</vt:lpstr>
      <vt:lpstr>Bahnschrift Light</vt:lpstr>
      <vt:lpstr>Bahnschrift SemiLight</vt:lpstr>
      <vt:lpstr>Calibri</vt:lpstr>
      <vt:lpstr>Courier New</vt:lpstr>
      <vt:lpstr>Roboto</vt:lpstr>
      <vt:lpstr>Segoe UI Black</vt:lpstr>
      <vt:lpstr>Segoe UI Symbol</vt:lpstr>
      <vt:lpstr>Sitka Display</vt:lpstr>
      <vt:lpstr>Sitka Heading</vt:lpstr>
      <vt:lpstr>Sitka Small</vt:lpstr>
      <vt:lpstr>Stencil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LBASC</cp:lastModifiedBy>
  <cp:revision>38</cp:revision>
  <dcterms:created xsi:type="dcterms:W3CDTF">2024-03-29T15:07:22Z</dcterms:created>
  <dcterms:modified xsi:type="dcterms:W3CDTF">2025-09-16T04:49:24Z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