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225600"/>
            <a:ext cx="83865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S. 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312206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4090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071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21741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I2202</dc:creator>
  <dcterms:created xsi:type="dcterms:W3CDTF">2024-08-31T16:44:04Z</dcterms:created>
  <dcterms:modified xsi:type="dcterms:W3CDTF">2024-08-31T16:44:04Z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f08bf53a551243b1a10db689875ee0b9</vt:lpwstr>
  </property>
</Properties>
</file>