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869262-96BD-47AE-B1EE-E7CAB095BE87}" v="2" dt="2025-04-05T10:31:16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4" y="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sh25hb@outlook.com" userId="8c92abb19ac26841" providerId="LiveId" clId="{D6869262-96BD-47AE-B1EE-E7CAB095BE87}"/>
    <pc:docChg chg="modSld">
      <pc:chgData name="Sathish25hb@outlook.com" userId="8c92abb19ac26841" providerId="LiveId" clId="{D6869262-96BD-47AE-B1EE-E7CAB095BE87}" dt="2025-04-05T10:31:16.739" v="4"/>
      <pc:docMkLst>
        <pc:docMk/>
      </pc:docMkLst>
      <pc:sldChg chg="addSp modSp mod">
        <pc:chgData name="Sathish25hb@outlook.com" userId="8c92abb19ac26841" providerId="LiveId" clId="{D6869262-96BD-47AE-B1EE-E7CAB095BE87}" dt="2025-04-05T10:31:16.739" v="4"/>
        <pc:sldMkLst>
          <pc:docMk/>
          <pc:sldMk cId="157803295" sldId="264"/>
        </pc:sldMkLst>
        <pc:spChg chg="add mod">
          <ac:chgData name="Sathish25hb@outlook.com" userId="8c92abb19ac26841" providerId="LiveId" clId="{D6869262-96BD-47AE-B1EE-E7CAB095BE87}" dt="2025-04-05T10:31:16.739" v="4"/>
          <ac:spMkLst>
            <pc:docMk/>
            <pc:sldMk cId="157803295" sldId="264"/>
            <ac:spMk id="4" creationId="{E35C2AA9-1BEB-DFB4-ACEA-5E7E1638CF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DALDfCwp1MtBDJKDZz4ecyhx3XjiVH2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Elamoni926/MONISHA_S4F_CP_Team_12261" TargetMode="External"/><Relationship Id="rId4" Type="http://schemas.openxmlformats.org/officeDocument/2006/relationships/hyperlink" Target="https://github.com/Elamoni926/MONISHA_S4F_CP_Team_12261/up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47835-3334-A55E-FCC6-0E8A33F8B216}"/>
              </a:ext>
            </a:extLst>
          </p:cNvPr>
          <p:cNvSpPr txBox="1"/>
          <p:nvPr/>
        </p:nvSpPr>
        <p:spPr>
          <a:xfrm>
            <a:off x="5328483" y="2416628"/>
            <a:ext cx="71410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AGRICULTURE WITH AI FOR CROP YIELD PREDICTION 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508316" y="1499428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70F2D7-06A3-C159-BD7A-0F555096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629" y="2285262"/>
            <a:ext cx="829491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real-time data from IoT sensors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other crop types and regions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mobile app for easy farmer access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and NGO collaborations for large-scale deployment</a:t>
            </a: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947058" y="1129665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</a:t>
            </a:r>
            <a:r>
              <a:rPr lang="en-US" sz="2000" b="1" dirty="0">
                <a:solidFill>
                  <a:srgbClr val="213163"/>
                </a:solidFill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8ACAD0-7A6B-6B67-3C68-C88D5D98C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058" y="1999456"/>
            <a:ext cx="96556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provides significant potential for enhancing agricultural productivity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prediction helps optimize water and fertilizer usage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Real-life implementation shows measurable improvements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advancements can make AI accessible to all farmers</a:t>
            </a:r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Content </a:t>
            </a:r>
            <a:endParaRPr lang="en-IN" sz="28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08621"/>
            <a:ext cx="9328280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28936" y="915264"/>
            <a:ext cx="34673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F0B2A33-973D-267E-B05C-C3326198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86" y="1740599"/>
            <a:ext cx="107304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explores the application of Artificial Intelligence in agriculture, focusing on crop yield prediction.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 like temperature, rainfall, and soil quality significantly affect agricultural productivity.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models help analyze these factors using historical data to forecast yields.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Support farmers in making data-driven decisions to optimize resources and increase productivity.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DFC3AC7-0F10-F8DC-B735-0E636D644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Problem Statement 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70BA64-1760-E95F-744D-27F5B755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24" y="1873026"/>
            <a:ext cx="1042851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Agriculture is highly sensitive to environmental conditions (e.g., temperature, rainfall, soil quality).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Climate change increases the unpredictability of these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Farmers often lack access to accurate forecasting tools.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There's a growing need for intelligent systems to optimize inputs and reduce waste.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Objective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EBF8B-E609-CD18-CDE9-3049997BD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132" y="2172243"/>
            <a:ext cx="898608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AI-based model that predicts crop yields based on historical and environmental data.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farmers with actionable insights for irrigation and fertilization.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farming practices by optimizing water and resource usage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818496"/>
            <a:ext cx="61026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Data Collection and Preparation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01593F-9194-4AEE-8204-4182F0315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87" y="1898843"/>
            <a:ext cx="811795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Crop yield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Soil quality metrics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readings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Duration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 years of historical records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 Steps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normalization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Proposed Solution (Methodology</a:t>
            </a:r>
            <a:r>
              <a:rPr lang="en-US" sz="2000" b="1" dirty="0">
                <a:solidFill>
                  <a:srgbClr val="213163"/>
                </a:solidFill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A46C43-51FB-DBEA-0BD3-A31CE2500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519" y="2028264"/>
            <a:ext cx="824296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or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validation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Pandas, Scikit-learn, TensorFlow, 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9972" y="955493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D0AB2-886F-E73E-0F54-68D2E36F8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343" y="1979099"/>
            <a:ext cx="721722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R² Score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vs. Actual yield comparison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performance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6" y="988151"/>
            <a:ext cx="61863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57BCE-4C96-EBB7-3B68-C91CBD233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090" y="1547246"/>
            <a:ext cx="8055980" cy="4071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0830832-4AF8-E725-12E9-933ECE66EEFA}"/>
              </a:ext>
            </a:extLst>
          </p:cNvPr>
          <p:cNvSpPr txBox="1"/>
          <p:nvPr/>
        </p:nvSpPr>
        <p:spPr>
          <a:xfrm>
            <a:off x="1439635" y="5777487"/>
            <a:ext cx="8956221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https://colab.research.google.com/drive/1DALDfCwp1MtBDJKDZz4ecyhx3XjiVH2p</a:t>
            </a:r>
            <a:endParaRPr lang="en-IN" dirty="0"/>
          </a:p>
        </p:txBody>
      </p:sp>
      <p:sp>
        <p:nvSpPr>
          <p:cNvPr id="4" name="TextBox 3">
            <a:hlinkClick r:id="rId4"/>
            <a:extLst>
              <a:ext uri="{FF2B5EF4-FFF2-40B4-BE49-F238E27FC236}">
                <a16:creationId xmlns:a16="http://schemas.microsoft.com/office/drawing/2014/main" id="{E35C2AA9-1BEB-DFB4-ACEA-5E7E1638CF69}"/>
              </a:ext>
            </a:extLst>
          </p:cNvPr>
          <p:cNvSpPr txBox="1"/>
          <p:nvPr/>
        </p:nvSpPr>
        <p:spPr>
          <a:xfrm>
            <a:off x="1439635" y="6316128"/>
            <a:ext cx="6099858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Elamoni926/MONISHA_S4F_CP_Team_12261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66</TotalTime>
  <Words>527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Sathish25hb@outlook.com</cp:lastModifiedBy>
  <cp:revision>13</cp:revision>
  <dcterms:created xsi:type="dcterms:W3CDTF">2024-12-31T09:40:01Z</dcterms:created>
  <dcterms:modified xsi:type="dcterms:W3CDTF">2025-04-05T10:31:24Z</dcterms:modified>
</cp:coreProperties>
</file>