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D1B17-D21C-4F6B-92F5-DDB9309D2ADD}" v="67" dt="2025-04-04T14:22:13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5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25hb@outlook.com" userId="8c92abb19ac26841" providerId="LiveId" clId="{6FAD1B17-D21C-4F6B-92F5-DDB9309D2ADD}"/>
    <pc:docChg chg="undo custSel addSld delSld modSld sldOrd">
      <pc:chgData name="Sathish25hb@outlook.com" userId="8c92abb19ac26841" providerId="LiveId" clId="{6FAD1B17-D21C-4F6B-92F5-DDB9309D2ADD}" dt="2025-04-04T14:23:53.365" v="328" actId="1076"/>
      <pc:docMkLst>
        <pc:docMk/>
      </pc:docMkLst>
      <pc:sldChg chg="addSp delSp modSp mod modTransition">
        <pc:chgData name="Sathish25hb@outlook.com" userId="8c92abb19ac26841" providerId="LiveId" clId="{6FAD1B17-D21C-4F6B-92F5-DDB9309D2ADD}" dt="2025-04-04T13:56:30.877" v="236"/>
        <pc:sldMkLst>
          <pc:docMk/>
          <pc:sldMk cId="367127615" sldId="256"/>
        </pc:sldMkLst>
        <pc:spChg chg="del">
          <ac:chgData name="Sathish25hb@outlook.com" userId="8c92abb19ac26841" providerId="LiveId" clId="{6FAD1B17-D21C-4F6B-92F5-DDB9309D2ADD}" dt="2025-04-04T13:55:01.508" v="222" actId="478"/>
          <ac:spMkLst>
            <pc:docMk/>
            <pc:sldMk cId="367127615" sldId="256"/>
            <ac:spMk id="5" creationId="{D5067E9C-C7B9-4476-9708-CBB3F66FD892}"/>
          </ac:spMkLst>
        </pc:spChg>
        <pc:spChg chg="add mod">
          <ac:chgData name="Sathish25hb@outlook.com" userId="8c92abb19ac26841" providerId="LiveId" clId="{6FAD1B17-D21C-4F6B-92F5-DDB9309D2ADD}" dt="2025-04-04T13:56:09.438" v="235" actId="1076"/>
          <ac:spMkLst>
            <pc:docMk/>
            <pc:sldMk cId="367127615" sldId="256"/>
            <ac:spMk id="6" creationId="{FF747835-3334-A55E-FCC6-0E8A33F8B216}"/>
          </ac:spMkLst>
        </pc:spChg>
      </pc:sldChg>
      <pc:sldChg chg="modSp mod modTransition">
        <pc:chgData name="Sathish25hb@outlook.com" userId="8c92abb19ac26841" providerId="LiveId" clId="{6FAD1B17-D21C-4F6B-92F5-DDB9309D2ADD}" dt="2025-04-04T13:56:32.836" v="237"/>
        <pc:sldMkLst>
          <pc:docMk/>
          <pc:sldMk cId="2932052481" sldId="257"/>
        </pc:sldMkLst>
        <pc:spChg chg="mod">
          <ac:chgData name="Sathish25hb@outlook.com" userId="8c92abb19ac26841" providerId="LiveId" clId="{6FAD1B17-D21C-4F6B-92F5-DDB9309D2ADD}" dt="2025-04-04T13:42:13.282" v="112" actId="255"/>
          <ac:spMkLst>
            <pc:docMk/>
            <pc:sldMk cId="2932052481" sldId="257"/>
            <ac:spMk id="2" creationId="{B094E319-C77C-49E2-964C-6E125D716194}"/>
          </ac:spMkLst>
        </pc:spChg>
        <pc:spChg chg="mod">
          <ac:chgData name="Sathish25hb@outlook.com" userId="8c92abb19ac26841" providerId="LiveId" clId="{6FAD1B17-D21C-4F6B-92F5-DDB9309D2ADD}" dt="2025-04-04T13:42:05.157" v="110" actId="255"/>
          <ac:spMkLst>
            <pc:docMk/>
            <pc:sldMk cId="2932052481" sldId="257"/>
            <ac:spMk id="9" creationId="{A88ECAE3-73C5-E88D-2F41-7720B2D25594}"/>
          </ac:spMkLst>
        </pc:spChg>
      </pc:sldChg>
      <pc:sldChg chg="addSp delSp modSp mod modTransition">
        <pc:chgData name="Sathish25hb@outlook.com" userId="8c92abb19ac26841" providerId="LiveId" clId="{6FAD1B17-D21C-4F6B-92F5-DDB9309D2ADD}" dt="2025-04-04T13:56:34.808" v="238"/>
        <pc:sldMkLst>
          <pc:docMk/>
          <pc:sldMk cId="564571264" sldId="258"/>
        </pc:sldMkLst>
        <pc:spChg chg="add del">
          <ac:chgData name="Sathish25hb@outlook.com" userId="8c92abb19ac26841" providerId="LiveId" clId="{6FAD1B17-D21C-4F6B-92F5-DDB9309D2ADD}" dt="2025-04-04T13:32:35.894" v="1" actId="478"/>
          <ac:spMkLst>
            <pc:docMk/>
            <pc:sldMk cId="564571264" sldId="258"/>
            <ac:spMk id="2" creationId="{F856C78D-1F80-464B-518E-053D8A5F6BD4}"/>
          </ac:spMkLst>
        </pc:spChg>
        <pc:spChg chg="mod">
          <ac:chgData name="Sathish25hb@outlook.com" userId="8c92abb19ac26841" providerId="LiveId" clId="{6FAD1B17-D21C-4F6B-92F5-DDB9309D2ADD}" dt="2025-04-04T13:38:26.127" v="71" actId="1076"/>
          <ac:spMkLst>
            <pc:docMk/>
            <pc:sldMk cId="564571264" sldId="258"/>
            <ac:spMk id="3" creationId="{2361D872-7EC7-439F-A588-B1D90CB7A92F}"/>
          </ac:spMkLst>
        </pc:spChg>
        <pc:spChg chg="add mod">
          <ac:chgData name="Sathish25hb@outlook.com" userId="8c92abb19ac26841" providerId="LiveId" clId="{6FAD1B17-D21C-4F6B-92F5-DDB9309D2ADD}" dt="2025-04-04T13:38:20.935" v="70" actId="20577"/>
          <ac:spMkLst>
            <pc:docMk/>
            <pc:sldMk cId="564571264" sldId="258"/>
            <ac:spMk id="4" creationId="{FF0B2A33-973D-267E-B05C-C3326198A216}"/>
          </ac:spMkLst>
        </pc:spChg>
        <pc:spChg chg="add del mod">
          <ac:chgData name="Sathish25hb@outlook.com" userId="8c92abb19ac26841" providerId="LiveId" clId="{6FAD1B17-D21C-4F6B-92F5-DDB9309D2ADD}" dt="2025-04-04T13:37:36.610" v="55" actId="478"/>
          <ac:spMkLst>
            <pc:docMk/>
            <pc:sldMk cId="564571264" sldId="258"/>
            <ac:spMk id="5" creationId="{285A063C-9D9F-C073-3398-532B29C621D4}"/>
          </ac:spMkLst>
        </pc:spChg>
        <pc:spChg chg="add mod">
          <ac:chgData name="Sathish25hb@outlook.com" userId="8c92abb19ac26841" providerId="LiveId" clId="{6FAD1B17-D21C-4F6B-92F5-DDB9309D2ADD}" dt="2025-04-04T13:37:59.168" v="62" actId="20577"/>
          <ac:spMkLst>
            <pc:docMk/>
            <pc:sldMk cId="564571264" sldId="258"/>
            <ac:spMk id="6" creationId="{DDFC3AC7-0F10-F8DC-B735-0E636D64469E}"/>
          </ac:spMkLst>
        </pc:spChg>
      </pc:sldChg>
      <pc:sldChg chg="addSp delSp modSp mod modTransition">
        <pc:chgData name="Sathish25hb@outlook.com" userId="8c92abb19ac26841" providerId="LiveId" clId="{6FAD1B17-D21C-4F6B-92F5-DDB9309D2ADD}" dt="2025-04-04T13:56:39.349" v="239"/>
        <pc:sldMkLst>
          <pc:docMk/>
          <pc:sldMk cId="2706790016" sldId="259"/>
        </pc:sldMkLst>
        <pc:spChg chg="add mod">
          <ac:chgData name="Sathish25hb@outlook.com" userId="8c92abb19ac26841" providerId="LiveId" clId="{6FAD1B17-D21C-4F6B-92F5-DDB9309D2ADD}" dt="2025-04-04T13:41:50.348" v="109" actId="1076"/>
          <ac:spMkLst>
            <pc:docMk/>
            <pc:sldMk cId="2706790016" sldId="259"/>
            <ac:spMk id="2" creationId="{DB70BA64-1760-E95F-744D-27F5B7554275}"/>
          </ac:spMkLst>
        </pc:spChg>
        <pc:spChg chg="mod">
          <ac:chgData name="Sathish25hb@outlook.com" userId="8c92abb19ac26841" providerId="LiveId" clId="{6FAD1B17-D21C-4F6B-92F5-DDB9309D2ADD}" dt="2025-04-04T13:38:36.444" v="72" actId="255"/>
          <ac:spMkLst>
            <pc:docMk/>
            <pc:sldMk cId="2706790016" sldId="259"/>
            <ac:spMk id="3" creationId="{2361D872-7EC7-439F-A588-B1D90CB7A92F}"/>
          </ac:spMkLst>
        </pc:spChg>
        <pc:spChg chg="add del mod">
          <ac:chgData name="Sathish25hb@outlook.com" userId="8c92abb19ac26841" providerId="LiveId" clId="{6FAD1B17-D21C-4F6B-92F5-DDB9309D2ADD}" dt="2025-04-04T13:39:50.955" v="88"/>
          <ac:spMkLst>
            <pc:docMk/>
            <pc:sldMk cId="2706790016" sldId="259"/>
            <ac:spMk id="4" creationId="{DA58BCE8-4ACB-7A2A-15AC-EEC2E6F96406}"/>
          </ac:spMkLst>
        </pc:spChg>
      </pc:sldChg>
      <pc:sldChg chg="addSp modSp mod modTransition">
        <pc:chgData name="Sathish25hb@outlook.com" userId="8c92abb19ac26841" providerId="LiveId" clId="{6FAD1B17-D21C-4F6B-92F5-DDB9309D2ADD}" dt="2025-04-04T13:56:41.852" v="240"/>
        <pc:sldMkLst>
          <pc:docMk/>
          <pc:sldMk cId="31965923" sldId="260"/>
        </pc:sldMkLst>
        <pc:spChg chg="add mod">
          <ac:chgData name="Sathish25hb@outlook.com" userId="8c92abb19ac26841" providerId="LiveId" clId="{6FAD1B17-D21C-4F6B-92F5-DDB9309D2ADD}" dt="2025-04-04T13:41:42.018" v="108" actId="1076"/>
          <ac:spMkLst>
            <pc:docMk/>
            <pc:sldMk cId="31965923" sldId="260"/>
            <ac:spMk id="2" creationId="{A1BEBF8B-E609-CD18-CDE9-3049997BD48E}"/>
          </ac:spMkLst>
        </pc:spChg>
        <pc:spChg chg="mod">
          <ac:chgData name="Sathish25hb@outlook.com" userId="8c92abb19ac26841" providerId="LiveId" clId="{6FAD1B17-D21C-4F6B-92F5-DDB9309D2ADD}" dt="2025-04-04T13:40:09.230" v="93" actId="255"/>
          <ac:spMkLst>
            <pc:docMk/>
            <pc:sldMk cId="31965923" sldId="260"/>
            <ac:spMk id="3" creationId="{2361D872-7EC7-439F-A588-B1D90CB7A92F}"/>
          </ac:spMkLst>
        </pc:spChg>
      </pc:sldChg>
      <pc:sldChg chg="addSp modSp mod ord modTransition">
        <pc:chgData name="Sathish25hb@outlook.com" userId="8c92abb19ac26841" providerId="LiveId" clId="{6FAD1B17-D21C-4F6B-92F5-DDB9309D2ADD}" dt="2025-04-04T13:56:44.417" v="241"/>
        <pc:sldMkLst>
          <pc:docMk/>
          <pc:sldMk cId="3002968868" sldId="261"/>
        </pc:sldMkLst>
        <pc:spChg chg="add mod">
          <ac:chgData name="Sathish25hb@outlook.com" userId="8c92abb19ac26841" providerId="LiveId" clId="{6FAD1B17-D21C-4F6B-92F5-DDB9309D2ADD}" dt="2025-04-04T13:46:22.773" v="153" actId="2711"/>
          <ac:spMkLst>
            <pc:docMk/>
            <pc:sldMk cId="3002968868" sldId="261"/>
            <ac:spMk id="2" creationId="{4B01593F-9194-4AEE-8204-4182F03158EF}"/>
          </ac:spMkLst>
        </pc:spChg>
        <pc:spChg chg="mod">
          <ac:chgData name="Sathish25hb@outlook.com" userId="8c92abb19ac26841" providerId="LiveId" clId="{6FAD1B17-D21C-4F6B-92F5-DDB9309D2ADD}" dt="2025-04-04T13:45:04.542" v="142" actId="1076"/>
          <ac:spMkLst>
            <pc:docMk/>
            <pc:sldMk cId="3002968868" sldId="261"/>
            <ac:spMk id="3" creationId="{2361D872-7EC7-439F-A588-B1D90CB7A92F}"/>
          </ac:spMkLst>
        </pc:spChg>
      </pc:sldChg>
      <pc:sldChg chg="addSp modSp mod modTransition">
        <pc:chgData name="Sathish25hb@outlook.com" userId="8c92abb19ac26841" providerId="LiveId" clId="{6FAD1B17-D21C-4F6B-92F5-DDB9309D2ADD}" dt="2025-04-04T13:56:50.475" v="243"/>
        <pc:sldMkLst>
          <pc:docMk/>
          <pc:sldMk cId="151988358" sldId="262"/>
        </pc:sldMkLst>
        <pc:spChg chg="add mod">
          <ac:chgData name="Sathish25hb@outlook.com" userId="8c92abb19ac26841" providerId="LiveId" clId="{6FAD1B17-D21C-4F6B-92F5-DDB9309D2ADD}" dt="2025-04-04T13:50:04.665" v="194" actId="14100"/>
          <ac:spMkLst>
            <pc:docMk/>
            <pc:sldMk cId="151988358" sldId="262"/>
            <ac:spMk id="2" creationId="{A69D0AB2-886F-E73E-0F54-68D2E36F84E1}"/>
          </ac:spMkLst>
        </pc:spChg>
        <pc:spChg chg="mod">
          <ac:chgData name="Sathish25hb@outlook.com" userId="8c92abb19ac26841" providerId="LiveId" clId="{6FAD1B17-D21C-4F6B-92F5-DDB9309D2ADD}" dt="2025-04-04T13:48:04.019" v="176" actId="1076"/>
          <ac:spMkLst>
            <pc:docMk/>
            <pc:sldMk cId="151988358" sldId="262"/>
            <ac:spMk id="3" creationId="{2361D872-7EC7-439F-A588-B1D90CB7A92F}"/>
          </ac:spMkLst>
        </pc:spChg>
      </pc:sldChg>
      <pc:sldChg chg="addSp modSp mod modTransition">
        <pc:chgData name="Sathish25hb@outlook.com" userId="8c92abb19ac26841" providerId="LiveId" clId="{6FAD1B17-D21C-4F6B-92F5-DDB9309D2ADD}" dt="2025-04-04T13:56:47.443" v="242"/>
        <pc:sldMkLst>
          <pc:docMk/>
          <pc:sldMk cId="1635949419" sldId="263"/>
        </pc:sldMkLst>
        <pc:spChg chg="add mod">
          <ac:chgData name="Sathish25hb@outlook.com" userId="8c92abb19ac26841" providerId="LiveId" clId="{6FAD1B17-D21C-4F6B-92F5-DDB9309D2ADD}" dt="2025-04-04T13:47:19.757" v="171" actId="1076"/>
          <ac:spMkLst>
            <pc:docMk/>
            <pc:sldMk cId="1635949419" sldId="263"/>
            <ac:spMk id="2" creationId="{F1A46C43-51FB-DBEA-0BD3-A31CE2500E08}"/>
          </ac:spMkLst>
        </pc:spChg>
        <pc:spChg chg="mod">
          <ac:chgData name="Sathish25hb@outlook.com" userId="8c92abb19ac26841" providerId="LiveId" clId="{6FAD1B17-D21C-4F6B-92F5-DDB9309D2ADD}" dt="2025-04-04T13:45:31.791" v="145" actId="255"/>
          <ac:spMkLst>
            <pc:docMk/>
            <pc:sldMk cId="1635949419" sldId="263"/>
            <ac:spMk id="3" creationId="{2361D872-7EC7-439F-A588-B1D90CB7A92F}"/>
          </ac:spMkLst>
        </pc:spChg>
      </pc:sldChg>
      <pc:sldChg chg="addSp delSp modSp mod modTransition">
        <pc:chgData name="Sathish25hb@outlook.com" userId="8c92abb19ac26841" providerId="LiveId" clId="{6FAD1B17-D21C-4F6B-92F5-DDB9309D2ADD}" dt="2025-04-04T14:23:53.365" v="328" actId="1076"/>
        <pc:sldMkLst>
          <pc:docMk/>
          <pc:sldMk cId="157803295" sldId="264"/>
        </pc:sldMkLst>
        <pc:spChg chg="mod">
          <ac:chgData name="Sathish25hb@outlook.com" userId="8c92abb19ac26841" providerId="LiveId" clId="{6FAD1B17-D21C-4F6B-92F5-DDB9309D2ADD}" dt="2025-04-04T14:04:28.803" v="255" actId="14100"/>
          <ac:spMkLst>
            <pc:docMk/>
            <pc:sldMk cId="157803295" sldId="264"/>
            <ac:spMk id="3" creationId="{0497EE16-4F61-F6F6-6872-0A90CEF96738}"/>
          </ac:spMkLst>
        </pc:spChg>
        <pc:spChg chg="add del mod">
          <ac:chgData name="Sathish25hb@outlook.com" userId="8c92abb19ac26841" providerId="LiveId" clId="{6FAD1B17-D21C-4F6B-92F5-DDB9309D2ADD}" dt="2025-04-04T14:09:25.662" v="268" actId="478"/>
          <ac:spMkLst>
            <pc:docMk/>
            <pc:sldMk cId="157803295" sldId="264"/>
            <ac:spMk id="8" creationId="{E22F1E5C-FE55-25DE-A768-533A66614CE8}"/>
          </ac:spMkLst>
        </pc:spChg>
        <pc:spChg chg="add del mod">
          <ac:chgData name="Sathish25hb@outlook.com" userId="8c92abb19ac26841" providerId="LiveId" clId="{6FAD1B17-D21C-4F6B-92F5-DDB9309D2ADD}" dt="2025-04-04T14:10:06.371" v="273"/>
          <ac:spMkLst>
            <pc:docMk/>
            <pc:sldMk cId="157803295" sldId="264"/>
            <ac:spMk id="10" creationId="{CE65FA45-0BD8-8813-5E86-BDB845EF6DE9}"/>
          </ac:spMkLst>
        </pc:spChg>
        <pc:spChg chg="add del mod">
          <ac:chgData name="Sathish25hb@outlook.com" userId="8c92abb19ac26841" providerId="LiveId" clId="{6FAD1B17-D21C-4F6B-92F5-DDB9309D2ADD}" dt="2025-04-04T14:13:54.123" v="281" actId="478"/>
          <ac:spMkLst>
            <pc:docMk/>
            <pc:sldMk cId="157803295" sldId="264"/>
            <ac:spMk id="12" creationId="{C1906C43-4606-C125-C11A-95459BACAD1B}"/>
          </ac:spMkLst>
        </pc:spChg>
        <pc:spChg chg="add del mod">
          <ac:chgData name="Sathish25hb@outlook.com" userId="8c92abb19ac26841" providerId="LiveId" clId="{6FAD1B17-D21C-4F6B-92F5-DDB9309D2ADD}" dt="2025-04-04T14:14:27.667" v="284" actId="478"/>
          <ac:spMkLst>
            <pc:docMk/>
            <pc:sldMk cId="157803295" sldId="264"/>
            <ac:spMk id="14" creationId="{84CC9000-5B2D-7AB8-137D-F730BF47CBF7}"/>
          </ac:spMkLst>
        </pc:spChg>
        <pc:spChg chg="add del">
          <ac:chgData name="Sathish25hb@outlook.com" userId="8c92abb19ac26841" providerId="LiveId" clId="{6FAD1B17-D21C-4F6B-92F5-DDB9309D2ADD}" dt="2025-04-04T14:17:52.858" v="287" actId="22"/>
          <ac:spMkLst>
            <pc:docMk/>
            <pc:sldMk cId="157803295" sldId="264"/>
            <ac:spMk id="16" creationId="{BBE6B408-4614-991B-82B0-4CD5A06193D1}"/>
          </ac:spMkLst>
        </pc:spChg>
        <pc:spChg chg="add del mod">
          <ac:chgData name="Sathish25hb@outlook.com" userId="8c92abb19ac26841" providerId="LiveId" clId="{6FAD1B17-D21C-4F6B-92F5-DDB9309D2ADD}" dt="2025-04-04T14:18:23.203" v="312" actId="478"/>
          <ac:spMkLst>
            <pc:docMk/>
            <pc:sldMk cId="157803295" sldId="264"/>
            <ac:spMk id="18" creationId="{0F98C7D0-2178-ACDD-F144-161B1262A65A}"/>
          </ac:spMkLst>
        </pc:spChg>
        <pc:spChg chg="add mod">
          <ac:chgData name="Sathish25hb@outlook.com" userId="8c92abb19ac26841" providerId="LiveId" clId="{6FAD1B17-D21C-4F6B-92F5-DDB9309D2ADD}" dt="2025-04-04T14:23:53.365" v="328" actId="1076"/>
          <ac:spMkLst>
            <pc:docMk/>
            <pc:sldMk cId="157803295" sldId="264"/>
            <ac:spMk id="20" creationId="{E0830832-4AF8-E725-12E9-933ECE66EEFA}"/>
          </ac:spMkLst>
        </pc:spChg>
        <pc:picChg chg="add del mod">
          <ac:chgData name="Sathish25hb@outlook.com" userId="8c92abb19ac26841" providerId="LiveId" clId="{6FAD1B17-D21C-4F6B-92F5-DDB9309D2ADD}" dt="2025-04-04T14:02:33.631" v="252" actId="22"/>
          <ac:picMkLst>
            <pc:docMk/>
            <pc:sldMk cId="157803295" sldId="264"/>
            <ac:picMk id="4" creationId="{80005DDF-CD64-4679-67EC-C96C3B516890}"/>
          </ac:picMkLst>
        </pc:picChg>
        <pc:picChg chg="add mod">
          <ac:chgData name="Sathish25hb@outlook.com" userId="8c92abb19ac26841" providerId="LiveId" clId="{6FAD1B17-D21C-4F6B-92F5-DDB9309D2ADD}" dt="2025-04-04T14:20:19.353" v="317" actId="1076"/>
          <ac:picMkLst>
            <pc:docMk/>
            <pc:sldMk cId="157803295" sldId="264"/>
            <ac:picMk id="6" creationId="{B7057BCE-4C96-EBB7-3B68-C91CBD2337FA}"/>
          </ac:picMkLst>
        </pc:picChg>
      </pc:sldChg>
      <pc:sldChg chg="addSp delSp modSp mod modTransition">
        <pc:chgData name="Sathish25hb@outlook.com" userId="8c92abb19ac26841" providerId="LiveId" clId="{6FAD1B17-D21C-4F6B-92F5-DDB9309D2ADD}" dt="2025-04-04T13:56:54.555" v="244"/>
        <pc:sldMkLst>
          <pc:docMk/>
          <pc:sldMk cId="2472835671" sldId="265"/>
        </pc:sldMkLst>
        <pc:spChg chg="add del">
          <ac:chgData name="Sathish25hb@outlook.com" userId="8c92abb19ac26841" providerId="LiveId" clId="{6FAD1B17-D21C-4F6B-92F5-DDB9309D2ADD}" dt="2025-04-04T13:52:20.081" v="200" actId="478"/>
          <ac:spMkLst>
            <pc:docMk/>
            <pc:sldMk cId="2472835671" sldId="265"/>
            <ac:spMk id="2" creationId="{FB6E5A1E-BA52-B466-D3A7-8FB599CF8E1D}"/>
          </ac:spMkLst>
        </pc:spChg>
        <pc:spChg chg="mod">
          <ac:chgData name="Sathish25hb@outlook.com" userId="8c92abb19ac26841" providerId="LiveId" clId="{6FAD1B17-D21C-4F6B-92F5-DDB9309D2ADD}" dt="2025-04-04T13:52:57.325" v="208" actId="1076"/>
          <ac:spMkLst>
            <pc:docMk/>
            <pc:sldMk cId="2472835671" sldId="265"/>
            <ac:spMk id="3" creationId="{A3E6360E-CC40-2C6F-1D15-2DACD1614358}"/>
          </ac:spMkLst>
        </pc:spChg>
        <pc:spChg chg="add del mod">
          <ac:chgData name="Sathish25hb@outlook.com" userId="8c92abb19ac26841" providerId="LiveId" clId="{6FAD1B17-D21C-4F6B-92F5-DDB9309D2ADD}" dt="2025-04-04T13:52:20.081" v="200" actId="478"/>
          <ac:spMkLst>
            <pc:docMk/>
            <pc:sldMk cId="2472835671" sldId="265"/>
            <ac:spMk id="4" creationId="{2532A2EC-59CC-7D27-38DD-2A93714420B0}"/>
          </ac:spMkLst>
        </pc:spChg>
        <pc:spChg chg="add mod">
          <ac:chgData name="Sathish25hb@outlook.com" userId="8c92abb19ac26841" providerId="LiveId" clId="{6FAD1B17-D21C-4F6B-92F5-DDB9309D2ADD}" dt="2025-04-04T13:53:15.761" v="213" actId="12"/>
          <ac:spMkLst>
            <pc:docMk/>
            <pc:sldMk cId="2472835671" sldId="265"/>
            <ac:spMk id="5" creationId="{8570F2D7-06A3-C159-BD7A-0F55509661B6}"/>
          </ac:spMkLst>
        </pc:spChg>
      </pc:sldChg>
      <pc:sldChg chg="addSp modSp mod modTransition">
        <pc:chgData name="Sathish25hb@outlook.com" userId="8c92abb19ac26841" providerId="LiveId" clId="{6FAD1B17-D21C-4F6B-92F5-DDB9309D2ADD}" dt="2025-04-04T13:57:04.853" v="246" actId="1076"/>
        <pc:sldMkLst>
          <pc:docMk/>
          <pc:sldMk cId="3998958607" sldId="266"/>
        </pc:sldMkLst>
        <pc:spChg chg="add mod">
          <ac:chgData name="Sathish25hb@outlook.com" userId="8c92abb19ac26841" providerId="LiveId" clId="{6FAD1B17-D21C-4F6B-92F5-DDB9309D2ADD}" dt="2025-04-04T13:54:28.645" v="221" actId="14100"/>
          <ac:spMkLst>
            <pc:docMk/>
            <pc:sldMk cId="3998958607" sldId="266"/>
            <ac:spMk id="2" creationId="{608ACAD0-7A6B-6B67-3C68-C88D5D98CA5E}"/>
          </ac:spMkLst>
        </pc:spChg>
        <pc:spChg chg="mod">
          <ac:chgData name="Sathish25hb@outlook.com" userId="8c92abb19ac26841" providerId="LiveId" clId="{6FAD1B17-D21C-4F6B-92F5-DDB9309D2ADD}" dt="2025-04-04T13:57:04.853" v="246" actId="1076"/>
          <ac:spMkLst>
            <pc:docMk/>
            <pc:sldMk cId="3998958607" sldId="266"/>
            <ac:spMk id="3" creationId="{F09D8AD9-046D-E1A1-DBB9-C2E463E2E067}"/>
          </ac:spMkLst>
        </pc:spChg>
      </pc:sldChg>
      <pc:sldChg chg="new del">
        <pc:chgData name="Sathish25hb@outlook.com" userId="8c92abb19ac26841" providerId="LiveId" clId="{6FAD1B17-D21C-4F6B-92F5-DDB9309D2ADD}" dt="2025-04-04T13:33:10.326" v="3" actId="2696"/>
        <pc:sldMkLst>
          <pc:docMk/>
          <pc:sldMk cId="4216443507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ALDfCwp1MtBDJKDZz4ecyhx3XjiVH2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47835-3334-A55E-FCC6-0E8A33F8B216}"/>
              </a:ext>
            </a:extLst>
          </p:cNvPr>
          <p:cNvSpPr txBox="1"/>
          <p:nvPr/>
        </p:nvSpPr>
        <p:spPr>
          <a:xfrm>
            <a:off x="5328483" y="2416628"/>
            <a:ext cx="71410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AGRICULTURE WITH AI FOR CROP YIELD PREDICTION 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508316" y="1499428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70F2D7-06A3-C159-BD7A-0F555096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29" y="2285262"/>
            <a:ext cx="829491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real-time data from IoT sensors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other crop types and regions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mobile app for easy farmer access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NGO collaborations for large-scale deployment</a:t>
            </a: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947058" y="1129665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</a:t>
            </a:r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8ACAD0-7A6B-6B67-3C68-C88D5D98C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8" y="1999456"/>
            <a:ext cx="96556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provides significant potential for enhancing agricultural productivity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yield prediction helps optimize water and fertilizer usage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Real-life implementation shows measurable improvements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advancements can make AI accessible to all farmers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Content </a:t>
            </a:r>
            <a:endParaRPr lang="en-IN" sz="28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28936" y="915264"/>
            <a:ext cx="34673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0B2A33-973D-267E-B05C-C3326198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86" y="1740599"/>
            <a:ext cx="1073040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the application of Artificial Intelligence in agriculture, focusing on crop yield prediction.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 like temperature, rainfall, and soil quality significantly affect agricultural productivity.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models help analyze these factors using historical data to forecast yields.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Support farmers in making data-driven decisions to optimize resources and increase productivity.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DFC3AC7-0F10-F8DC-B735-0E636D64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Problem Statement </a:t>
            </a:r>
            <a:endParaRPr lang="en-IN" sz="32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0BA64-1760-E95F-744D-27F5B7554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24" y="1873026"/>
            <a:ext cx="1042851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Agriculture is highly sensitive to environmental conditions (e.g., temperature, rainfall, soil quality).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Climate change increases the unpredictability of these factors.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Farmers often lack access to accurate forecasting tools.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There's a growing need for intelligent systems to optimize inputs and reduce waste.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Objective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BEBF8B-E609-CD18-CDE9-3049997B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32" y="2172243"/>
            <a:ext cx="898608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AI-based model that predicts crop yields based on historical and environmental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farmers with actionable insights for irrigation and fertilization.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farming practices by optimizing water and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818496"/>
            <a:ext cx="6102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Data Collection and Preparation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1593F-9194-4AEE-8204-4182F031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87" y="1898843"/>
            <a:ext cx="811795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yield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quality metrics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Rainfall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readings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years of historical records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 Steps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normalization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Proposed Solution (Methodology</a:t>
            </a:r>
            <a:r>
              <a:rPr lang="en-US" sz="2000" b="1" dirty="0">
                <a:solidFill>
                  <a:srgbClr val="213163"/>
                </a:solidFill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46C43-51FB-DBEA-0BD3-A31CE250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519" y="2028264"/>
            <a:ext cx="824296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validation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Pandas, Scikit-learn, TensorFlow,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59972" y="955493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D0AB2-886F-E73E-0F54-68D2E36F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343" y="1979099"/>
            <a:ext cx="721722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vs. Actual yield comparison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performance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6" y="988151"/>
            <a:ext cx="6186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57BCE-4C96-EBB7-3B68-C91CBD23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90" y="1547246"/>
            <a:ext cx="8055980" cy="4071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830832-4AF8-E725-12E9-933ECE66EEFA}"/>
              </a:ext>
            </a:extLst>
          </p:cNvPr>
          <p:cNvSpPr txBox="1"/>
          <p:nvPr/>
        </p:nvSpPr>
        <p:spPr>
          <a:xfrm>
            <a:off x="1439635" y="5777487"/>
            <a:ext cx="8956221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https://colab.research.google.com/drive/1DALDfCwp1MtBDJKDZz4ecyhx3XjiVH2p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66</TotalTime>
  <Words>516</Words>
  <Application>Microsoft Office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Sathish25hb@outlook.com</cp:lastModifiedBy>
  <cp:revision>13</cp:revision>
  <dcterms:created xsi:type="dcterms:W3CDTF">2024-12-31T09:40:01Z</dcterms:created>
  <dcterms:modified xsi:type="dcterms:W3CDTF">2025-04-04T14:24:04Z</dcterms:modified>
</cp:coreProperties>
</file>