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714" autoAdjust="0"/>
  </p:normalViewPr>
  <p:slideViewPr>
    <p:cSldViewPr>
      <p:cViewPr varScale="1">
        <p:scale>
          <a:sx n="68" d="100"/>
          <a:sy n="68" d="100"/>
        </p:scale>
        <p:origin x="-3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6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1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9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6644-87F5-47D8-B3D2-2BD415812DF3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A141-2741-43CE-B0FB-F25867A4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54" y="3276600"/>
            <a:ext cx="5723740" cy="429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94" y="830402"/>
            <a:ext cx="5715000" cy="428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263835"/>
            <a:ext cx="543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K-means works for this adjacency matrix:  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69027"/>
              </p:ext>
            </p:extLst>
          </p:nvPr>
        </p:nvGraphicFramePr>
        <p:xfrm>
          <a:off x="5105400" y="228600"/>
          <a:ext cx="2190750" cy="190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587240" imgH="1371600" progId="Equation.3">
                  <p:embed/>
                </p:oleObj>
              </mc:Choice>
              <mc:Fallback>
                <p:oleObj name="Equation" r:id="rId5" imgW="1587240" imgH="1371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"/>
                        <a:ext cx="2190750" cy="190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42114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07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22915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42114" y="521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42114" y="84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9362" y="2599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42114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14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42114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0762" y="3124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124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9362" y="28840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549" y="1512332"/>
            <a:ext cx="1318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Example 1:</a:t>
            </a:r>
            <a:endParaRPr lang="en-US" sz="2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028" y="4017705"/>
            <a:ext cx="1318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Example 2:</a:t>
            </a:r>
            <a:endParaRPr lang="en-US" sz="2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4724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495238" y="47299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50377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" y="556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495238" y="556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66800" y="53224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2028" y="6477000"/>
            <a:ext cx="502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*multiple examples due to random </a:t>
            </a:r>
            <a:r>
              <a:rPr lang="en-US" sz="1200" i="1" dirty="0" smtClean="0"/>
              <a:t>initialization</a:t>
            </a:r>
            <a:r>
              <a:rPr lang="en-US" sz="1200" i="1" dirty="0" smtClean="0"/>
              <a:t> </a:t>
            </a:r>
            <a:r>
              <a:rPr lang="en-US" sz="1200" i="1" dirty="0" smtClean="0"/>
              <a:t>in </a:t>
            </a:r>
            <a:r>
              <a:rPr lang="en-US" sz="1200" i="1" dirty="0" err="1" smtClean="0"/>
              <a:t>Matlab</a:t>
            </a:r>
            <a:r>
              <a:rPr lang="en-US" sz="1200" i="1" dirty="0" smtClean="0"/>
              <a:t> k-means algorithm </a:t>
            </a:r>
            <a:endParaRPr lang="en-US" sz="1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3588603"/>
            <a:ext cx="232070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 distinct classes of vertices and edges, and classifications are correct</a:t>
            </a:r>
            <a:endParaRPr lang="en-US" sz="1600" dirty="0"/>
          </a:p>
        </p:txBody>
      </p:sp>
      <p:sp>
        <p:nvSpPr>
          <p:cNvPr id="22" name="Down Arrow 21"/>
          <p:cNvSpPr/>
          <p:nvPr/>
        </p:nvSpPr>
        <p:spPr>
          <a:xfrm rot="6376906">
            <a:off x="5936443" y="3290234"/>
            <a:ext cx="313152" cy="69616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3850912">
            <a:off x="5925783" y="3959429"/>
            <a:ext cx="327754" cy="69616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1720" y="681335"/>
            <a:ext cx="13660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 priori :  </a:t>
            </a:r>
          </a:p>
          <a:p>
            <a:r>
              <a:rPr lang="en-US" sz="1600" i="1" dirty="0" smtClean="0"/>
              <a:t>Class 1 = 1,2,3</a:t>
            </a:r>
          </a:p>
          <a:p>
            <a:r>
              <a:rPr lang="en-US" sz="1600" i="1" dirty="0" smtClean="0"/>
              <a:t>Class 2 = 4,5,6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733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248730"/>
            <a:ext cx="5723740" cy="429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940" y="838200"/>
            <a:ext cx="5723740" cy="429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263835"/>
            <a:ext cx="519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K-means fails for this adjacency matrix: 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260310" y="125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07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22915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60310" y="49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0310" y="822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9362" y="2599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60310" y="1115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7196" y="143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60310" y="180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0762" y="3124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124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9362" y="28840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549" y="1512332"/>
            <a:ext cx="1318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Example 1:</a:t>
            </a:r>
            <a:endParaRPr lang="en-US" sz="2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028" y="4017705"/>
            <a:ext cx="1318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Example 2: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2028" y="6477000"/>
            <a:ext cx="502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*multiple examples due to random </a:t>
            </a:r>
            <a:r>
              <a:rPr lang="en-US" sz="1200" i="1" dirty="0" smtClean="0"/>
              <a:t>initialization</a:t>
            </a:r>
            <a:r>
              <a:rPr lang="en-US" sz="1200" i="1" dirty="0" smtClean="0"/>
              <a:t> </a:t>
            </a:r>
            <a:r>
              <a:rPr lang="en-US" sz="1200" i="1" dirty="0" smtClean="0"/>
              <a:t>in </a:t>
            </a:r>
            <a:r>
              <a:rPr lang="en-US" sz="1200" i="1" dirty="0" err="1" smtClean="0"/>
              <a:t>Matlab</a:t>
            </a:r>
            <a:r>
              <a:rPr lang="en-US" sz="1200" i="1" dirty="0" smtClean="0"/>
              <a:t> k-means algorithm </a:t>
            </a:r>
            <a:endParaRPr lang="en-US" sz="12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4724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495238" y="47299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50377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" y="556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495238" y="556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66800" y="53224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314318"/>
              </p:ext>
            </p:extLst>
          </p:nvPr>
        </p:nvGraphicFramePr>
        <p:xfrm>
          <a:off x="5105400" y="152400"/>
          <a:ext cx="2249038" cy="195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587240" imgH="1371600" progId="Equation.3">
                  <p:embed/>
                </p:oleObj>
              </mc:Choice>
              <mc:Fallback>
                <p:oleObj name="Equation" r:id="rId5" imgW="1587240" imgH="1371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"/>
                        <a:ext cx="2249038" cy="1957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355434" y="4739853"/>
            <a:ext cx="2667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Vertex 3 and 6 classes are incorrect, and all edges except two are indistinct, i.e., belonging to both classes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515659" y="2677539"/>
            <a:ext cx="236375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Vertex classes correct, but some edge classes no longer distinct, e.g. edge between 3 and 6 belongs to both classes</a:t>
            </a:r>
            <a:endParaRPr lang="en-US" sz="1600" dirty="0"/>
          </a:p>
        </p:txBody>
      </p:sp>
      <p:sp>
        <p:nvSpPr>
          <p:cNvPr id="37" name="Down Arrow 36"/>
          <p:cNvSpPr/>
          <p:nvPr/>
        </p:nvSpPr>
        <p:spPr>
          <a:xfrm rot="5400000">
            <a:off x="5875671" y="2868805"/>
            <a:ext cx="313152" cy="69616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5400000">
            <a:off x="5746804" y="4853437"/>
            <a:ext cx="327754" cy="69616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701720" y="681335"/>
            <a:ext cx="13660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 priori :  </a:t>
            </a:r>
          </a:p>
          <a:p>
            <a:r>
              <a:rPr lang="en-US" sz="1600" i="1" dirty="0" smtClean="0"/>
              <a:t>Class 1 = 1,2,3</a:t>
            </a:r>
          </a:p>
          <a:p>
            <a:r>
              <a:rPr lang="en-US" sz="1600" i="1" dirty="0" smtClean="0"/>
              <a:t>Class 2 = 4,5,6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24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163</Words>
  <Application>Microsoft Office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Lohr, Michele B.</dc:creator>
  <cp:lastModifiedBy>Lohr, Michele B.</cp:lastModifiedBy>
  <cp:revision>12</cp:revision>
  <dcterms:created xsi:type="dcterms:W3CDTF">2015-02-08T21:35:06Z</dcterms:created>
  <dcterms:modified xsi:type="dcterms:W3CDTF">2015-02-12T14:27:33Z</dcterms:modified>
</cp:coreProperties>
</file>