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E93FDC1-348A-4CBE-AA20-5A1BEAA289E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Augmenting Word2Vec</a:t>
            </a:r>
            <a:r>
              <a:rPr lang="en-US" sz="4800">
                <a:latin typeface="Arial"/>
              </a:rPr>
              <a:t>
</a:t>
            </a:r>
            <a:r>
              <a:rPr lang="en-US" sz="4800">
                <a:latin typeface="Arial"/>
              </a:rPr>
              <a:t>with Synonyms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r>
              <a:rPr lang="en-US" sz="4800">
                <a:latin typeface="Arial"/>
              </a:rPr>
              <a:t>Analyses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Analyses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thought about stuff...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Results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Our thoughts produced things!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Discussion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Discussion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Those things could mean...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Future Work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Future Work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It'd be swell to investigate...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Augmenting Word2Vec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with Synonyms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semi-supervised augmentation of the word2vec representation by augmenting it with entries in words' synsets (Wordnet)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Augmenting Word2Vec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with Synonyms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semi-supervised augmentation of the word2vec representation by augmenting it with entries in words' synsets (Wordnet)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word will be augmented by N 'close' other vectors, chosen by taking WordNet synset membership and filtering by word2vec vector distance.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Motivation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CBOW, skip-grams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CBOW, skip-grams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WordNet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Hey Elan, what does ____ mean?”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Well, I know it's sort of the opposite of ____, and similar to ____, and WordNet has other words  ___,___,___ in the SynSet too!”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Data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data...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WordNet database – synsets from lemma / word_id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