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7" r:id="rId15"/>
    <p:sldId id="267" r:id="rId16"/>
    <p:sldId id="268" r:id="rId17"/>
    <p:sldId id="269" r:id="rId18"/>
    <p:sldId id="288" r:id="rId19"/>
    <p:sldId id="270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89" r:id="rId28"/>
    <p:sldId id="278" r:id="rId29"/>
    <p:sldId id="279" r:id="rId30"/>
    <p:sldId id="280" r:id="rId31"/>
    <p:sldId id="281" r:id="rId32"/>
    <p:sldId id="282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66719-847E-4B26-B486-23E8331678F5}" v="37" dt="2023-10-24T16:55:25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NGAPERIYADHASHNI N" userId="fda773bd44ab30dd" providerId="LiveId" clId="{50F66719-847E-4B26-B486-23E8331678F5}"/>
    <pc:docChg chg="undo redo custSel addSld delSld modSld">
      <pc:chgData name="TARANGAPERIYADHASHNI N" userId="fda773bd44ab30dd" providerId="LiveId" clId="{50F66719-847E-4B26-B486-23E8331678F5}" dt="2023-10-24T17:01:05.521" v="560" actId="680"/>
      <pc:docMkLst>
        <pc:docMk/>
      </pc:docMkLst>
      <pc:sldChg chg="addSp delSp modSp mod">
        <pc:chgData name="TARANGAPERIYADHASHNI N" userId="fda773bd44ab30dd" providerId="LiveId" clId="{50F66719-847E-4B26-B486-23E8331678F5}" dt="2023-10-24T16:07:22.797" v="80" actId="113"/>
        <pc:sldMkLst>
          <pc:docMk/>
          <pc:sldMk cId="3311739315" sldId="265"/>
        </pc:sldMkLst>
        <pc:spChg chg="del">
          <ac:chgData name="TARANGAPERIYADHASHNI N" userId="fda773bd44ab30dd" providerId="LiveId" clId="{50F66719-847E-4B26-B486-23E8331678F5}" dt="2023-10-24T15:57:14.686" v="1"/>
          <ac:spMkLst>
            <pc:docMk/>
            <pc:sldMk cId="3311739315" sldId="265"/>
            <ac:spMk id="2" creationId="{8C237D39-6BA1-AF3B-AD4F-3CE2DA23CDC6}"/>
          </ac:spMkLst>
        </pc:spChg>
        <pc:spChg chg="add mod">
          <ac:chgData name="TARANGAPERIYADHASHNI N" userId="fda773bd44ab30dd" providerId="LiveId" clId="{50F66719-847E-4B26-B486-23E8331678F5}" dt="2023-10-24T16:04:53.375" v="53" actId="14100"/>
          <ac:spMkLst>
            <pc:docMk/>
            <pc:sldMk cId="3311739315" sldId="265"/>
            <ac:spMk id="3" creationId="{91341C20-9431-FD90-BC07-014DFD18322D}"/>
          </ac:spMkLst>
        </pc:spChg>
        <pc:spChg chg="add del">
          <ac:chgData name="TARANGAPERIYADHASHNI N" userId="fda773bd44ab30dd" providerId="LiveId" clId="{50F66719-847E-4B26-B486-23E8331678F5}" dt="2023-10-24T16:03:02.389" v="17"/>
          <ac:spMkLst>
            <pc:docMk/>
            <pc:sldMk cId="3311739315" sldId="265"/>
            <ac:spMk id="4" creationId="{0A6030A2-4A6B-3757-2C15-7B639F9BC1AE}"/>
          </ac:spMkLst>
        </pc:spChg>
        <pc:spChg chg="add del mod">
          <ac:chgData name="TARANGAPERIYADHASHNI N" userId="fda773bd44ab30dd" providerId="LiveId" clId="{50F66719-847E-4B26-B486-23E8331678F5}" dt="2023-10-24T16:03:16.554" v="21"/>
          <ac:spMkLst>
            <pc:docMk/>
            <pc:sldMk cId="3311739315" sldId="265"/>
            <ac:spMk id="5" creationId="{939E3834-F783-017C-537E-42DBB7D29188}"/>
          </ac:spMkLst>
        </pc:spChg>
        <pc:spChg chg="add mod">
          <ac:chgData name="TARANGAPERIYADHASHNI N" userId="fda773bd44ab30dd" providerId="LiveId" clId="{50F66719-847E-4B26-B486-23E8331678F5}" dt="2023-10-24T16:07:22.797" v="80" actId="113"/>
          <ac:spMkLst>
            <pc:docMk/>
            <pc:sldMk cId="3311739315" sldId="265"/>
            <ac:spMk id="6" creationId="{5DEB20B0-D5BF-9C71-53F9-B2E8972D0451}"/>
          </ac:spMkLst>
        </pc:spChg>
      </pc:sldChg>
      <pc:sldChg chg="addSp delSp modSp new mod">
        <pc:chgData name="TARANGAPERIYADHASHNI N" userId="fda773bd44ab30dd" providerId="LiveId" clId="{50F66719-847E-4B26-B486-23E8331678F5}" dt="2023-10-24T16:09:32.721" v="111"/>
        <pc:sldMkLst>
          <pc:docMk/>
          <pc:sldMk cId="4199024933" sldId="266"/>
        </pc:sldMkLst>
        <pc:spChg chg="add mod">
          <ac:chgData name="TARANGAPERIYADHASHNI N" userId="fda773bd44ab30dd" providerId="LiveId" clId="{50F66719-847E-4B26-B486-23E8331678F5}" dt="2023-10-24T16:09:31.612" v="109" actId="1076"/>
          <ac:spMkLst>
            <pc:docMk/>
            <pc:sldMk cId="4199024933" sldId="266"/>
            <ac:spMk id="2" creationId="{C7B1C6DA-2920-0986-C9B3-EEACB088936F}"/>
          </ac:spMkLst>
        </pc:spChg>
        <pc:spChg chg="add del mod">
          <ac:chgData name="TARANGAPERIYADHASHNI N" userId="fda773bd44ab30dd" providerId="LiveId" clId="{50F66719-847E-4B26-B486-23E8331678F5}" dt="2023-10-24T16:09:32.721" v="111"/>
          <ac:spMkLst>
            <pc:docMk/>
            <pc:sldMk cId="4199024933" sldId="266"/>
            <ac:spMk id="3" creationId="{52AF90DD-6333-4903-EEE3-08E8CFC14F65}"/>
          </ac:spMkLst>
        </pc:spChg>
      </pc:sldChg>
      <pc:sldChg chg="addSp modSp new mod">
        <pc:chgData name="TARANGAPERIYADHASHNI N" userId="fda773bd44ab30dd" providerId="LiveId" clId="{50F66719-847E-4B26-B486-23E8331678F5}" dt="2023-10-24T16:20:05.999" v="167" actId="20577"/>
        <pc:sldMkLst>
          <pc:docMk/>
          <pc:sldMk cId="168889281" sldId="267"/>
        </pc:sldMkLst>
        <pc:spChg chg="add mod">
          <ac:chgData name="TARANGAPERIYADHASHNI N" userId="fda773bd44ab30dd" providerId="LiveId" clId="{50F66719-847E-4B26-B486-23E8331678F5}" dt="2023-10-24T16:10:16.397" v="148" actId="404"/>
          <ac:spMkLst>
            <pc:docMk/>
            <pc:sldMk cId="168889281" sldId="267"/>
            <ac:spMk id="2" creationId="{3E2A16C7-0A0A-8058-B2EC-C7FBE55FD8FE}"/>
          </ac:spMkLst>
        </pc:spChg>
        <pc:spChg chg="add mod">
          <ac:chgData name="TARANGAPERIYADHASHNI N" userId="fda773bd44ab30dd" providerId="LiveId" clId="{50F66719-847E-4B26-B486-23E8331678F5}" dt="2023-10-24T16:20:05.999" v="167" actId="20577"/>
          <ac:spMkLst>
            <pc:docMk/>
            <pc:sldMk cId="168889281" sldId="267"/>
            <ac:spMk id="3" creationId="{D9703994-3D61-5765-AC6D-CA573B8564C8}"/>
          </ac:spMkLst>
        </pc:spChg>
      </pc:sldChg>
      <pc:sldChg chg="addSp delSp modSp new add del mod">
        <pc:chgData name="TARANGAPERIYADHASHNI N" userId="fda773bd44ab30dd" providerId="LiveId" clId="{50F66719-847E-4B26-B486-23E8331678F5}" dt="2023-10-24T16:21:07.436" v="177" actId="14100"/>
        <pc:sldMkLst>
          <pc:docMk/>
          <pc:sldMk cId="1091940349" sldId="268"/>
        </pc:sldMkLst>
        <pc:spChg chg="add del mod">
          <ac:chgData name="TARANGAPERIYADHASHNI N" userId="fda773bd44ab30dd" providerId="LiveId" clId="{50F66719-847E-4B26-B486-23E8331678F5}" dt="2023-10-24T16:20:37.726" v="170" actId="767"/>
          <ac:spMkLst>
            <pc:docMk/>
            <pc:sldMk cId="1091940349" sldId="268"/>
            <ac:spMk id="2" creationId="{297697DE-7654-F703-FE79-DFDD4C0C1918}"/>
          </ac:spMkLst>
        </pc:spChg>
        <pc:picChg chg="add mod">
          <ac:chgData name="TARANGAPERIYADHASHNI N" userId="fda773bd44ab30dd" providerId="LiveId" clId="{50F66719-847E-4B26-B486-23E8331678F5}" dt="2023-10-24T16:21:07.436" v="177" actId="14100"/>
          <ac:picMkLst>
            <pc:docMk/>
            <pc:sldMk cId="1091940349" sldId="268"/>
            <ac:picMk id="4" creationId="{EBF1060D-8DFB-4220-8648-0F9E28821F33}"/>
          </ac:picMkLst>
        </pc:picChg>
      </pc:sldChg>
      <pc:sldChg chg="addSp modSp new mod">
        <pc:chgData name="TARANGAPERIYADHASHNI N" userId="fda773bd44ab30dd" providerId="LiveId" clId="{50F66719-847E-4B26-B486-23E8331678F5}" dt="2023-10-24T16:23:14.242" v="228" actId="12"/>
        <pc:sldMkLst>
          <pc:docMk/>
          <pc:sldMk cId="3577474660" sldId="269"/>
        </pc:sldMkLst>
        <pc:spChg chg="add mod">
          <ac:chgData name="TARANGAPERIYADHASHNI N" userId="fda773bd44ab30dd" providerId="LiveId" clId="{50F66719-847E-4B26-B486-23E8331678F5}" dt="2023-10-24T16:23:14.242" v="228" actId="12"/>
          <ac:spMkLst>
            <pc:docMk/>
            <pc:sldMk cId="3577474660" sldId="269"/>
            <ac:spMk id="2" creationId="{2038B457-2023-14B5-E2D4-DDDD70595182}"/>
          </ac:spMkLst>
        </pc:spChg>
      </pc:sldChg>
      <pc:sldChg chg="addSp delSp modSp new mod">
        <pc:chgData name="TARANGAPERIYADHASHNI N" userId="fda773bd44ab30dd" providerId="LiveId" clId="{50F66719-847E-4B26-B486-23E8331678F5}" dt="2023-10-24T16:32:55.751" v="285" actId="113"/>
        <pc:sldMkLst>
          <pc:docMk/>
          <pc:sldMk cId="3380165311" sldId="270"/>
        </pc:sldMkLst>
        <pc:spChg chg="add mod">
          <ac:chgData name="TARANGAPERIYADHASHNI N" userId="fda773bd44ab30dd" providerId="LiveId" clId="{50F66719-847E-4B26-B486-23E8331678F5}" dt="2023-10-24T16:26:55.430" v="252" actId="20577"/>
          <ac:spMkLst>
            <pc:docMk/>
            <pc:sldMk cId="3380165311" sldId="270"/>
            <ac:spMk id="2" creationId="{4ECB4931-F42C-D7A9-B941-58C9F7C52DC1}"/>
          </ac:spMkLst>
        </pc:spChg>
        <pc:spChg chg="add del">
          <ac:chgData name="TARANGAPERIYADHASHNI N" userId="fda773bd44ab30dd" providerId="LiveId" clId="{50F66719-847E-4B26-B486-23E8331678F5}" dt="2023-10-24T16:27:08.700" v="254"/>
          <ac:spMkLst>
            <pc:docMk/>
            <pc:sldMk cId="3380165311" sldId="270"/>
            <ac:spMk id="3" creationId="{E58B805A-705D-82C5-26F0-FAAFFC51E1C3}"/>
          </ac:spMkLst>
        </pc:spChg>
        <pc:spChg chg="add mod">
          <ac:chgData name="TARANGAPERIYADHASHNI N" userId="fda773bd44ab30dd" providerId="LiveId" clId="{50F66719-847E-4B26-B486-23E8331678F5}" dt="2023-10-24T16:32:44.950" v="284" actId="20577"/>
          <ac:spMkLst>
            <pc:docMk/>
            <pc:sldMk cId="3380165311" sldId="270"/>
            <ac:spMk id="4" creationId="{102495F6-5B40-5566-8618-A203A9D2728C}"/>
          </ac:spMkLst>
        </pc:spChg>
        <pc:spChg chg="add mod">
          <ac:chgData name="TARANGAPERIYADHASHNI N" userId="fda773bd44ab30dd" providerId="LiveId" clId="{50F66719-847E-4B26-B486-23E8331678F5}" dt="2023-10-24T16:32:55.751" v="285" actId="113"/>
          <ac:spMkLst>
            <pc:docMk/>
            <pc:sldMk cId="3380165311" sldId="270"/>
            <ac:spMk id="6" creationId="{269F7A79-B17C-077A-D4BA-405D14735530}"/>
          </ac:spMkLst>
        </pc:spChg>
      </pc:sldChg>
      <pc:sldChg chg="addSp delSp modSp new mod">
        <pc:chgData name="TARANGAPERIYADHASHNI N" userId="fda773bd44ab30dd" providerId="LiveId" clId="{50F66719-847E-4B26-B486-23E8331678F5}" dt="2023-10-24T16:34:29.127" v="294" actId="14100"/>
        <pc:sldMkLst>
          <pc:docMk/>
          <pc:sldMk cId="2836163769" sldId="271"/>
        </pc:sldMkLst>
        <pc:spChg chg="add del mod">
          <ac:chgData name="TARANGAPERIYADHASHNI N" userId="fda773bd44ab30dd" providerId="LiveId" clId="{50F66719-847E-4B26-B486-23E8331678F5}" dt="2023-10-24T16:30:35.064" v="273"/>
          <ac:spMkLst>
            <pc:docMk/>
            <pc:sldMk cId="2836163769" sldId="271"/>
            <ac:spMk id="2" creationId="{6623969A-4614-05CB-92B5-91997460B5EC}"/>
          </ac:spMkLst>
        </pc:spChg>
        <pc:spChg chg="add del mod">
          <ac:chgData name="TARANGAPERIYADHASHNI N" userId="fda773bd44ab30dd" providerId="LiveId" clId="{50F66719-847E-4B26-B486-23E8331678F5}" dt="2023-10-24T16:33:41.316" v="291" actId="22"/>
          <ac:spMkLst>
            <pc:docMk/>
            <pc:sldMk cId="2836163769" sldId="271"/>
            <ac:spMk id="4" creationId="{951D4E35-1BAA-5346-BAE2-1C9038AF0BBD}"/>
          </ac:spMkLst>
        </pc:spChg>
        <pc:picChg chg="add mod">
          <ac:chgData name="TARANGAPERIYADHASHNI N" userId="fda773bd44ab30dd" providerId="LiveId" clId="{50F66719-847E-4B26-B486-23E8331678F5}" dt="2023-10-24T16:34:29.127" v="294" actId="14100"/>
          <ac:picMkLst>
            <pc:docMk/>
            <pc:sldMk cId="2836163769" sldId="271"/>
            <ac:picMk id="6" creationId="{4BA717D0-78F1-3DA2-5A90-7250228A92CB}"/>
          </ac:picMkLst>
        </pc:picChg>
      </pc:sldChg>
      <pc:sldChg chg="addSp modSp new mod">
        <pc:chgData name="TARANGAPERIYADHASHNI N" userId="fda773bd44ab30dd" providerId="LiveId" clId="{50F66719-847E-4B26-B486-23E8331678F5}" dt="2023-10-24T16:35:10.117" v="298" actId="14100"/>
        <pc:sldMkLst>
          <pc:docMk/>
          <pc:sldMk cId="2407720483" sldId="272"/>
        </pc:sldMkLst>
        <pc:picChg chg="add mod">
          <ac:chgData name="TARANGAPERIYADHASHNI N" userId="fda773bd44ab30dd" providerId="LiveId" clId="{50F66719-847E-4B26-B486-23E8331678F5}" dt="2023-10-24T16:35:10.117" v="298" actId="14100"/>
          <ac:picMkLst>
            <pc:docMk/>
            <pc:sldMk cId="2407720483" sldId="272"/>
            <ac:picMk id="3" creationId="{8D46D062-2919-9D0F-64CA-4126A030DD45}"/>
          </ac:picMkLst>
        </pc:picChg>
      </pc:sldChg>
      <pc:sldChg chg="addSp modSp new mod">
        <pc:chgData name="TARANGAPERIYADHASHNI N" userId="fda773bd44ab30dd" providerId="LiveId" clId="{50F66719-847E-4B26-B486-23E8331678F5}" dt="2023-10-24T16:40:47.208" v="364" actId="14100"/>
        <pc:sldMkLst>
          <pc:docMk/>
          <pc:sldMk cId="876773717" sldId="273"/>
        </pc:sldMkLst>
        <pc:spChg chg="add mod">
          <ac:chgData name="TARANGAPERIYADHASHNI N" userId="fda773bd44ab30dd" providerId="LiveId" clId="{50F66719-847E-4B26-B486-23E8331678F5}" dt="2023-10-24T16:40:47.208" v="364" actId="14100"/>
          <ac:spMkLst>
            <pc:docMk/>
            <pc:sldMk cId="876773717" sldId="273"/>
            <ac:spMk id="3" creationId="{718C29CD-C1E1-527B-2063-A00C392DBA4F}"/>
          </ac:spMkLst>
        </pc:spChg>
        <pc:spChg chg="add mod">
          <ac:chgData name="TARANGAPERIYADHASHNI N" userId="fda773bd44ab30dd" providerId="LiveId" clId="{50F66719-847E-4B26-B486-23E8331678F5}" dt="2023-10-24T16:39:49.314" v="345" actId="2710"/>
          <ac:spMkLst>
            <pc:docMk/>
            <pc:sldMk cId="876773717" sldId="273"/>
            <ac:spMk id="5" creationId="{1DCCFE9D-1CA6-7519-8721-13D8D3335051}"/>
          </ac:spMkLst>
        </pc:spChg>
      </pc:sldChg>
      <pc:sldChg chg="addSp delSp modSp new mod">
        <pc:chgData name="TARANGAPERIYADHASHNI N" userId="fda773bd44ab30dd" providerId="LiveId" clId="{50F66719-847E-4B26-B486-23E8331678F5}" dt="2023-10-24T16:52:57.865" v="490" actId="14100"/>
        <pc:sldMkLst>
          <pc:docMk/>
          <pc:sldMk cId="698963671" sldId="274"/>
        </pc:sldMkLst>
        <pc:spChg chg="add del mod">
          <ac:chgData name="TARANGAPERIYADHASHNI N" userId="fda773bd44ab30dd" providerId="LiveId" clId="{50F66719-847E-4B26-B486-23E8331678F5}" dt="2023-10-24T16:41:28.083" v="371" actId="22"/>
          <ac:spMkLst>
            <pc:docMk/>
            <pc:sldMk cId="698963671" sldId="274"/>
            <ac:spMk id="3" creationId="{AD5CD544-1F33-6599-0172-8F84B33BFB0E}"/>
          </ac:spMkLst>
        </pc:spChg>
        <pc:spChg chg="add mod">
          <ac:chgData name="TARANGAPERIYADHASHNI N" userId="fda773bd44ab30dd" providerId="LiveId" clId="{50F66719-847E-4B26-B486-23E8331678F5}" dt="2023-10-24T16:45:10.764" v="398" actId="403"/>
          <ac:spMkLst>
            <pc:docMk/>
            <pc:sldMk cId="698963671" sldId="274"/>
            <ac:spMk id="5" creationId="{70DBD47D-BDAA-C95B-7C18-79164AB0E87F}"/>
          </ac:spMkLst>
        </pc:spChg>
        <pc:spChg chg="add del">
          <ac:chgData name="TARANGAPERIYADHASHNI N" userId="fda773bd44ab30dd" providerId="LiveId" clId="{50F66719-847E-4B26-B486-23E8331678F5}" dt="2023-10-24T16:42:26.895" v="378" actId="22"/>
          <ac:spMkLst>
            <pc:docMk/>
            <pc:sldMk cId="698963671" sldId="274"/>
            <ac:spMk id="7" creationId="{369F4A14-82F7-92BD-776B-F9B7C3C52959}"/>
          </ac:spMkLst>
        </pc:spChg>
        <pc:spChg chg="add del">
          <ac:chgData name="TARANGAPERIYADHASHNI N" userId="fda773bd44ab30dd" providerId="LiveId" clId="{50F66719-847E-4B26-B486-23E8331678F5}" dt="2023-10-24T16:42:29.286" v="380" actId="22"/>
          <ac:spMkLst>
            <pc:docMk/>
            <pc:sldMk cId="698963671" sldId="274"/>
            <ac:spMk id="9" creationId="{3915A542-8949-FD95-3970-83B9FF61ADF8}"/>
          </ac:spMkLst>
        </pc:spChg>
        <pc:spChg chg="add del mod">
          <ac:chgData name="TARANGAPERIYADHASHNI N" userId="fda773bd44ab30dd" providerId="LiveId" clId="{50F66719-847E-4B26-B486-23E8331678F5}" dt="2023-10-24T16:47:22.614" v="424" actId="21"/>
          <ac:spMkLst>
            <pc:docMk/>
            <pc:sldMk cId="698963671" sldId="274"/>
            <ac:spMk id="13" creationId="{187074FF-2D1D-6ED9-0F2E-0D2325CD98A3}"/>
          </ac:spMkLst>
        </pc:spChg>
        <pc:spChg chg="add del mod">
          <ac:chgData name="TARANGAPERIYADHASHNI N" userId="fda773bd44ab30dd" providerId="LiveId" clId="{50F66719-847E-4B26-B486-23E8331678F5}" dt="2023-10-24T16:47:34.317" v="427" actId="21"/>
          <ac:spMkLst>
            <pc:docMk/>
            <pc:sldMk cId="698963671" sldId="274"/>
            <ac:spMk id="15" creationId="{B22C696B-BCA7-B772-56B5-242A9A318C46}"/>
          </ac:spMkLst>
        </pc:spChg>
        <pc:spChg chg="add mod">
          <ac:chgData name="TARANGAPERIYADHASHNI N" userId="fda773bd44ab30dd" providerId="LiveId" clId="{50F66719-847E-4B26-B486-23E8331678F5}" dt="2023-10-24T16:52:54.022" v="489" actId="403"/>
          <ac:spMkLst>
            <pc:docMk/>
            <pc:sldMk cId="698963671" sldId="274"/>
            <ac:spMk id="16" creationId="{582B59EC-D1EC-DBD9-0E06-5E2DEECACD48}"/>
          </ac:spMkLst>
        </pc:spChg>
        <pc:picChg chg="add mod">
          <ac:chgData name="TARANGAPERIYADHASHNI N" userId="fda773bd44ab30dd" providerId="LiveId" clId="{50F66719-847E-4B26-B486-23E8331678F5}" dt="2023-10-24T16:50:23.865" v="456" actId="1076"/>
          <ac:picMkLst>
            <pc:docMk/>
            <pc:sldMk cId="698963671" sldId="274"/>
            <ac:picMk id="11" creationId="{1B1B75A5-9137-F5F2-229C-81FEB2F6BDD1}"/>
          </ac:picMkLst>
        </pc:picChg>
        <pc:picChg chg="add del mod">
          <ac:chgData name="TARANGAPERIYADHASHNI N" userId="fda773bd44ab30dd" providerId="LiveId" clId="{50F66719-847E-4B26-B486-23E8331678F5}" dt="2023-10-24T16:52:57.865" v="490" actId="14100"/>
          <ac:picMkLst>
            <pc:docMk/>
            <pc:sldMk cId="698963671" sldId="274"/>
            <ac:picMk id="18" creationId="{3854CD2D-B6C7-21D7-410E-0A4FEAA38CB2}"/>
          </ac:picMkLst>
        </pc:picChg>
      </pc:sldChg>
      <pc:sldChg chg="addSp modSp new mod">
        <pc:chgData name="TARANGAPERIYADHASHNI N" userId="fda773bd44ab30dd" providerId="LiveId" clId="{50F66719-847E-4B26-B486-23E8331678F5}" dt="2023-10-24T16:55:17.424" v="521" actId="12"/>
        <pc:sldMkLst>
          <pc:docMk/>
          <pc:sldMk cId="566119936" sldId="275"/>
        </pc:sldMkLst>
        <pc:spChg chg="add mod">
          <ac:chgData name="TARANGAPERIYADHASHNI N" userId="fda773bd44ab30dd" providerId="LiveId" clId="{50F66719-847E-4B26-B486-23E8331678F5}" dt="2023-10-24T16:53:18.727" v="493" actId="12"/>
          <ac:spMkLst>
            <pc:docMk/>
            <pc:sldMk cId="566119936" sldId="275"/>
            <ac:spMk id="2" creationId="{B7994EFD-7AD2-8447-7B6C-F6F1F38A3E0A}"/>
          </ac:spMkLst>
        </pc:spChg>
        <pc:spChg chg="add mod">
          <ac:chgData name="TARANGAPERIYADHASHNI N" userId="fda773bd44ab30dd" providerId="LiveId" clId="{50F66719-847E-4B26-B486-23E8331678F5}" dt="2023-10-24T16:47:40.692" v="429" actId="1076"/>
          <ac:spMkLst>
            <pc:docMk/>
            <pc:sldMk cId="566119936" sldId="275"/>
            <ac:spMk id="3" creationId="{25B7DF64-5847-D182-A1CD-ABEC124FDC9B}"/>
          </ac:spMkLst>
        </pc:spChg>
        <pc:spChg chg="add mod">
          <ac:chgData name="TARANGAPERIYADHASHNI N" userId="fda773bd44ab30dd" providerId="LiveId" clId="{50F66719-847E-4B26-B486-23E8331678F5}" dt="2023-10-24T16:54:48.567" v="512" actId="403"/>
          <ac:spMkLst>
            <pc:docMk/>
            <pc:sldMk cId="566119936" sldId="275"/>
            <ac:spMk id="4" creationId="{AE4BC6BE-C545-9CDE-BE74-0EA3AAF8326F}"/>
          </ac:spMkLst>
        </pc:spChg>
        <pc:spChg chg="add mod">
          <ac:chgData name="TARANGAPERIYADHASHNI N" userId="fda773bd44ab30dd" providerId="LiveId" clId="{50F66719-847E-4B26-B486-23E8331678F5}" dt="2023-10-24T16:55:17.424" v="521" actId="12"/>
          <ac:spMkLst>
            <pc:docMk/>
            <pc:sldMk cId="566119936" sldId="275"/>
            <ac:spMk id="6" creationId="{B63B877C-B5AE-44F0-685B-02A1520E28D7}"/>
          </ac:spMkLst>
        </pc:spChg>
      </pc:sldChg>
      <pc:sldChg chg="addSp delSp modSp new mod">
        <pc:chgData name="TARANGAPERIYADHASHNI N" userId="fda773bd44ab30dd" providerId="LiveId" clId="{50F66719-847E-4B26-B486-23E8331678F5}" dt="2023-10-24T16:52:43.225" v="483" actId="20577"/>
        <pc:sldMkLst>
          <pc:docMk/>
          <pc:sldMk cId="310832676" sldId="276"/>
        </pc:sldMkLst>
        <pc:spChg chg="add mod">
          <ac:chgData name="TARANGAPERIYADHASHNI N" userId="fda773bd44ab30dd" providerId="LiveId" clId="{50F66719-847E-4B26-B486-23E8331678F5}" dt="2023-10-24T16:52:43.225" v="483" actId="20577"/>
          <ac:spMkLst>
            <pc:docMk/>
            <pc:sldMk cId="310832676" sldId="276"/>
            <ac:spMk id="3" creationId="{8E6971C4-B135-6BC3-C2B2-618B507EA181}"/>
          </ac:spMkLst>
        </pc:spChg>
        <pc:picChg chg="add del mod">
          <ac:chgData name="TARANGAPERIYADHASHNI N" userId="fda773bd44ab30dd" providerId="LiveId" clId="{50F66719-847E-4B26-B486-23E8331678F5}" dt="2023-10-24T16:52:42.333" v="481"/>
          <ac:picMkLst>
            <pc:docMk/>
            <pc:sldMk cId="310832676" sldId="276"/>
            <ac:picMk id="4" creationId="{2025310A-91E1-8A00-FF49-25D94F9E7CDC}"/>
          </ac:picMkLst>
        </pc:picChg>
      </pc:sldChg>
      <pc:sldChg chg="addSp modSp new mod">
        <pc:chgData name="TARANGAPERIYADHASHNI N" userId="fda773bd44ab30dd" providerId="LiveId" clId="{50F66719-847E-4B26-B486-23E8331678F5}" dt="2023-10-24T16:58:16.696" v="544" actId="14100"/>
        <pc:sldMkLst>
          <pc:docMk/>
          <pc:sldMk cId="759125873" sldId="277"/>
        </pc:sldMkLst>
        <pc:spChg chg="add mod">
          <ac:chgData name="TARANGAPERIYADHASHNI N" userId="fda773bd44ab30dd" providerId="LiveId" clId="{50F66719-847E-4B26-B486-23E8331678F5}" dt="2023-10-24T16:55:53.269" v="529" actId="20577"/>
          <ac:spMkLst>
            <pc:docMk/>
            <pc:sldMk cId="759125873" sldId="277"/>
            <ac:spMk id="2" creationId="{DCC0445A-7CC1-A0B6-855F-2BA36D0A3AC1}"/>
          </ac:spMkLst>
        </pc:spChg>
        <pc:picChg chg="add mod modCrop">
          <ac:chgData name="TARANGAPERIYADHASHNI N" userId="fda773bd44ab30dd" providerId="LiveId" clId="{50F66719-847E-4B26-B486-23E8331678F5}" dt="2023-10-24T16:58:16.696" v="544" actId="14100"/>
          <ac:picMkLst>
            <pc:docMk/>
            <pc:sldMk cId="759125873" sldId="277"/>
            <ac:picMk id="4" creationId="{30593D3F-1D43-C0A8-A40E-266D7D0F732E}"/>
          </ac:picMkLst>
        </pc:picChg>
        <pc:picChg chg="add mod modCrop">
          <ac:chgData name="TARANGAPERIYADHASHNI N" userId="fda773bd44ab30dd" providerId="LiveId" clId="{50F66719-847E-4B26-B486-23E8331678F5}" dt="2023-10-24T16:58:06.794" v="542" actId="732"/>
          <ac:picMkLst>
            <pc:docMk/>
            <pc:sldMk cId="759125873" sldId="277"/>
            <ac:picMk id="6" creationId="{31A3C5EE-3B1F-BAD2-C0F4-6DD8E5432C25}"/>
          </ac:picMkLst>
        </pc:picChg>
      </pc:sldChg>
      <pc:sldChg chg="addSp modSp new mod">
        <pc:chgData name="TARANGAPERIYADHASHNI N" userId="fda773bd44ab30dd" providerId="LiveId" clId="{50F66719-847E-4B26-B486-23E8331678F5}" dt="2023-10-24T17:01:02.989" v="559" actId="1076"/>
        <pc:sldMkLst>
          <pc:docMk/>
          <pc:sldMk cId="3907604461" sldId="278"/>
        </pc:sldMkLst>
        <pc:spChg chg="add mod">
          <ac:chgData name="TARANGAPERIYADHASHNI N" userId="fda773bd44ab30dd" providerId="LiveId" clId="{50F66719-847E-4B26-B486-23E8331678F5}" dt="2023-10-24T17:01:00.070" v="558" actId="20577"/>
          <ac:spMkLst>
            <pc:docMk/>
            <pc:sldMk cId="3907604461" sldId="278"/>
            <ac:spMk id="3" creationId="{70EBD44C-BAA3-F9CC-2404-14A9171F5FF8}"/>
          </ac:spMkLst>
        </pc:spChg>
        <pc:picChg chg="add mod">
          <ac:chgData name="TARANGAPERIYADHASHNI N" userId="fda773bd44ab30dd" providerId="LiveId" clId="{50F66719-847E-4B26-B486-23E8331678F5}" dt="2023-10-24T17:01:02.989" v="559" actId="1076"/>
          <ac:picMkLst>
            <pc:docMk/>
            <pc:sldMk cId="3907604461" sldId="278"/>
            <ac:picMk id="5" creationId="{7A8633F9-D565-5C63-3835-FE44F6F67F5C}"/>
          </ac:picMkLst>
        </pc:picChg>
      </pc:sldChg>
      <pc:sldChg chg="new">
        <pc:chgData name="TARANGAPERIYADHASHNI N" userId="fda773bd44ab30dd" providerId="LiveId" clId="{50F66719-847E-4B26-B486-23E8331678F5}" dt="2023-10-24T17:01:05.521" v="560" actId="680"/>
        <pc:sldMkLst>
          <pc:docMk/>
          <pc:sldMk cId="1590616966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9ABD-F53D-20E1-90B0-8DA774383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E7CDD-699A-C97F-2CD2-1C3E1A1F9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370B-F34E-9BB7-95CF-33D3DDE9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E53D-E288-97C5-0F15-5C999C43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C313-1F07-9391-207B-60657BFF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0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824C-3E7B-3D0E-81C6-6FDDD8B1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36A2-A99A-5A41-3F9D-74013600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0FF6-CBFD-4BEA-4B50-B30527ED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E7D3-B471-0AC5-791D-F9C64C72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A3A6-E1E3-6371-43CB-45F88066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9D212-E2EE-FC60-C3FB-BFD7D14A9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C4C38-72DE-A693-345D-2F118E86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167F-EBA6-35D7-EBF1-CB194C5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1569-7D2D-5A91-18A5-C1E35043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9F2C-BB19-DB7D-B7B5-29542087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2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CA35-B053-061A-24D9-C201DE54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B618-9136-579A-4BC8-2F16663C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7783-9AFD-B71E-3932-AEFCE66D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FA6EA-3EE3-91C6-62EE-FF5277D5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FB12-FDAA-D72F-A6D4-523D26A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4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857F-FD1F-62DC-0678-CC591590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7E90-7006-954A-8D91-CAC125B7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B89C-6FEE-7166-3176-2CE7BB4D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641C8-FD04-5D06-C3FD-CC17A762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8DF8-C599-9C70-37FE-656E91D9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1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EB30-358D-4597-7CF9-86D12A8B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A455-DE63-4F0C-A4E9-EA90CB3B2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6639-71E4-C5C6-B9E7-A124D71A6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FAAC7-E9DD-9C71-DA79-4C831663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5510-C991-402E-1A8A-E2DA989D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D33D6-893E-B01F-C5F6-DB78095A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6B7F-6125-9E94-3CA3-EE6DFDF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3BF3-FB00-98B2-0AD5-58B8EE7A5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95E95-5362-CEBE-0F44-607A364E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475A2-1F27-8034-3AF3-0EA4126C5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F45BF-B2AD-9DE4-257E-0C0A100A0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03BDE-F53D-9B6D-3F20-E3974106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E039-0426-0BA3-253B-52990787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567DF-2D92-006A-96B6-A45578DB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1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F5AD-089A-FB0C-4C91-01AC3E8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A1524-A740-D104-B773-CA0650BE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574FD-B1D5-B3B5-D17F-B74DFCA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6122F-618C-FF46-1A54-EF711FDF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7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30888-0081-6479-C049-5E97F0D4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79223-E33F-D895-8457-917EF5A3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0C288-400F-A21A-9B3F-9E2A32DC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3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8D35-2326-A1E6-28D1-4D41164E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843-27AE-8F5E-66DE-DD553A9E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D8093-6B6D-C5D3-BE18-C092AE18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02C7-D55F-0566-4BB9-5E4D4175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6E1C-63FF-B695-FB52-2DB9C7AD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BF231-EE01-6D02-2DDA-43675326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4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DEA5-538E-C73E-F5C4-3A7B0EC9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B378A-C1C5-BD55-13F5-61965E033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6730-1833-A0B6-CEB0-ADBFF2163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D455B-CF50-B809-6763-5609A8D9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96435-EDDA-4B78-00A2-A2FDEDC8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0ABF6-678C-D56A-1FAF-B8663E2D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51657-9F8B-F81B-41ED-2EF7DF05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CB96B-1D7B-2B93-B9A7-3C165A92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8099-B5CB-CBD8-C9BD-DB884DE34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BE38-F76F-4003-B59A-BE6FE01A7FF2}" type="datetimeFigureOut">
              <a:rPr lang="en-IN" smtClean="0"/>
              <a:pPr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59D8-7C80-B62E-44B1-3CDA554F8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9B52-6977-D58D-60CE-613C8380D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743E-0754-41D4-B5EA-B8C9EEFF65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839" y="-156754"/>
            <a:ext cx="10280469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b="1" dirty="0"/>
              <a:t>JQUERY</a:t>
            </a:r>
          </a:p>
          <a:p>
            <a:pPr>
              <a:buFont typeface="Arial" pitchFamily="34" charset="0"/>
              <a:buChar char="•"/>
            </a:pPr>
            <a:r>
              <a:rPr lang="en-IN" sz="4800" b="1" dirty="0"/>
              <a:t>  Introduction to </a:t>
            </a:r>
            <a:r>
              <a:rPr lang="en-IN" sz="4800" b="1" dirty="0" err="1"/>
              <a:t>JQuery</a:t>
            </a:r>
            <a:endParaRPr lang="en-IN" sz="4800" b="1" dirty="0"/>
          </a:p>
          <a:p>
            <a:pPr>
              <a:buFont typeface="Arial" pitchFamily="34" charset="0"/>
              <a:buChar char="•"/>
            </a:pPr>
            <a:r>
              <a:rPr lang="en-US" sz="4800" b="1" dirty="0"/>
              <a:t>  </a:t>
            </a:r>
            <a:r>
              <a:rPr lang="en-US" altLang="en-US" sz="4800" b="1" dirty="0"/>
              <a:t>Syntax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800" b="1" dirty="0"/>
              <a:t>  Selectors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800" b="1" dirty="0"/>
              <a:t>  Events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800" b="1" dirty="0"/>
              <a:t>  </a:t>
            </a:r>
            <a:r>
              <a:rPr lang="en-IN" sz="4800" b="1" dirty="0" err="1"/>
              <a:t>JQuery</a:t>
            </a:r>
            <a:r>
              <a:rPr lang="en-IN" sz="4800" b="1" dirty="0"/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IN" sz="4800" b="1" dirty="0"/>
              <a:t>  </a:t>
            </a:r>
            <a:r>
              <a:rPr lang="en-IN" sz="4800" b="1" dirty="0" err="1"/>
              <a:t>JQuery</a:t>
            </a:r>
            <a:r>
              <a:rPr lang="en-IN" sz="4800" b="1" dirty="0"/>
              <a:t> Effects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800" b="1" dirty="0"/>
              <a:t>  </a:t>
            </a:r>
            <a:r>
              <a:rPr lang="en-IN" sz="4800" b="1" dirty="0" err="1"/>
              <a:t>JQuery</a:t>
            </a:r>
            <a:r>
              <a:rPr lang="en-IN" sz="4800" b="1" dirty="0"/>
              <a:t> CSS</a:t>
            </a:r>
          </a:p>
          <a:p>
            <a:pPr>
              <a:buFont typeface="Arial" pitchFamily="34" charset="0"/>
              <a:buChar char="•"/>
            </a:pPr>
            <a:endParaRPr lang="en-IN" altLang="en-US" sz="4800" b="1" dirty="0"/>
          </a:p>
          <a:p>
            <a:pPr>
              <a:buFont typeface="Arial" pitchFamily="34" charset="0"/>
              <a:buChar char="•"/>
            </a:pPr>
            <a:endParaRPr lang="en-IN" sz="4800" b="1" dirty="0"/>
          </a:p>
          <a:p>
            <a:endParaRPr lang="en-IN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32BE7-A52C-2D25-BC2E-7A102D1BDEFB}"/>
              </a:ext>
            </a:extLst>
          </p:cNvPr>
          <p:cNvSpPr txBox="1"/>
          <p:nvPr/>
        </p:nvSpPr>
        <p:spPr>
          <a:xfrm>
            <a:off x="393539" y="208342"/>
            <a:ext cx="1172515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JQUERY EFFECTS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jQuery enables us to add effects on a web page. jQuery effects can be categorized into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fading, sliding, hiding/showing and animation effects.</a:t>
            </a:r>
          </a:p>
          <a:p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1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IN" b="1" dirty="0"/>
          </a:p>
        </p:txBody>
      </p:sp>
      <p:pic>
        <p:nvPicPr>
          <p:cNvPr id="2054" name="Picture 6" descr="jquery effects">
            <a:extLst>
              <a:ext uri="{FF2B5EF4-FFF2-40B4-BE49-F238E27FC236}">
                <a16:creationId xmlns:a16="http://schemas.microsoft.com/office/drawing/2014/main" id="{D055E89C-ADFC-16B0-1266-21CAC66F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47" y="1752730"/>
            <a:ext cx="10451939" cy="50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6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6D79B-4205-0DCA-A42B-44351A6FFB10}"/>
              </a:ext>
            </a:extLst>
          </p:cNvPr>
          <p:cNvSpPr txBox="1"/>
          <p:nvPr/>
        </p:nvSpPr>
        <p:spPr>
          <a:xfrm>
            <a:off x="358815" y="1894"/>
            <a:ext cx="1122744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jQuery provides many methods for effects on a web page. A complete list of jQuery effect methods are given below:</a:t>
            </a:r>
            <a:endParaRPr lang="en-US" b="1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1C72F-7B8E-8886-F2F6-8891A0F0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644" y="882264"/>
            <a:ext cx="11771452" cy="59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41C20-9431-FD90-BC07-014DFD18322D}"/>
              </a:ext>
            </a:extLst>
          </p:cNvPr>
          <p:cNvSpPr txBox="1"/>
          <p:nvPr/>
        </p:nvSpPr>
        <p:spPr>
          <a:xfrm>
            <a:off x="659757" y="127322"/>
            <a:ext cx="10544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/>
              <a:t>Jquery</a:t>
            </a:r>
            <a:r>
              <a:rPr lang="en-IN" sz="2800" b="1" dirty="0"/>
              <a:t> CSS</a:t>
            </a:r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EB20B0-D5BF-9C71-53F9-B2E8972D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44" y="544654"/>
            <a:ext cx="11983656" cy="650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method sets or returns one or more style properties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the selected elements.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Return a CSS Property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return the value of a specified CSS property, use the following syntax: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will return the background-color value of the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 matched element: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$(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 a CSS Property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set a specified CSS property, use the following syntax: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will set the background-color value for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matched elements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1C6DA-2920-0986-C9B3-EEACB088936F}"/>
              </a:ext>
            </a:extLst>
          </p:cNvPr>
          <p:cNvSpPr txBox="1"/>
          <p:nvPr/>
        </p:nvSpPr>
        <p:spPr>
          <a:xfrm>
            <a:off x="686764" y="62168"/>
            <a:ext cx="11331616" cy="713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 Multiple CSS Properties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set multiple CSS properties, use the following syntax:</a:t>
            </a:r>
          </a:p>
          <a:p>
            <a:pPr lvl="1">
              <a:lnSpc>
                <a:spcPct val="150000"/>
              </a:lnSpc>
            </a:pPr>
            <a:r>
              <a:rPr lang="en-US" sz="28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({"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",...});	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will set a background-color and a font-size for ALL matched elements: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lvl="1">
              <a:lnSpc>
                <a:spcPct val="15000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"font-size"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"200%"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br>
              <a:rPr lang="en-US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9902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375" y="423082"/>
            <a:ext cx="1139588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b="1" dirty="0"/>
              <a:t>Introduction to Angular JS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400" b="1" dirty="0"/>
              <a:t>  Directives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400" b="1" dirty="0"/>
              <a:t>  Expressions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400" b="1" dirty="0"/>
              <a:t>  Controllers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400" b="1" dirty="0"/>
              <a:t>  Filters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400" b="1" dirty="0"/>
              <a:t>  Services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400" b="1" dirty="0"/>
              <a:t>  Events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400" b="1" dirty="0"/>
              <a:t>  Forms 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4400" b="1" dirty="0"/>
              <a:t>  Validations – Examples.</a:t>
            </a:r>
          </a:p>
          <a:p>
            <a:pPr>
              <a:buFont typeface="Arial" pitchFamily="34" charset="0"/>
              <a:buChar char="•"/>
            </a:pPr>
            <a:endParaRPr lang="en-US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8656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A16C7-0A0A-8058-B2EC-C7FBE55FD8FE}"/>
              </a:ext>
            </a:extLst>
          </p:cNvPr>
          <p:cNvSpPr txBox="1"/>
          <p:nvPr/>
        </p:nvSpPr>
        <p:spPr>
          <a:xfrm>
            <a:off x="254643" y="196770"/>
            <a:ext cx="1142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INTRODUCTION TO ANGULAR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03994-3D61-5765-AC6D-CA573B8564C8}"/>
              </a:ext>
            </a:extLst>
          </p:cNvPr>
          <p:cNvSpPr txBox="1"/>
          <p:nvPr/>
        </p:nvSpPr>
        <p:spPr>
          <a:xfrm>
            <a:off x="162046" y="833377"/>
            <a:ext cx="118177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is an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open-source web application 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was originally developed in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2009 by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Misko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Hevery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Adam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Abrons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  <a:latin typeface="var(--ff-lato)"/>
              </a:rPr>
              <a:t>General Features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general features of AngularJS are as follows −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is a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efficient framework 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can create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Rich Internet Applications 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(RIA).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rich internet application (RIA)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refers to the technologies that let organizations build applications for rich, responsive user experiences.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provides developers an options to write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client side applications 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JavaScript in a clean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 View Controller 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(MVC) way. M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odel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-view-controller (MVC) is an architectural design pattern that organizes an application's logic into distinct layers.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Applications written in AngularJS are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cross-browser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compliant. AngularJS automatically handles JavaScript code suitable for each browser.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is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source, completely free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used by thousands of developers around the world. It is licensed under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Apache license version 2.0.</a:t>
            </a:r>
          </a:p>
          <a:p>
            <a:pPr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88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1060D-8DFB-4220-8648-0F9E2882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30" y="596131"/>
            <a:ext cx="8251674" cy="544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4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8B457-2023-14B5-E2D4-DDDD70595182}"/>
              </a:ext>
            </a:extLst>
          </p:cNvPr>
          <p:cNvSpPr txBox="1"/>
          <p:nvPr/>
        </p:nvSpPr>
        <p:spPr>
          <a:xfrm>
            <a:off x="219919" y="-127501"/>
            <a:ext cx="11748304" cy="755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ADVANTAGES: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provides the capability to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Single Page Application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very clean and maintainable way.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provides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binding capability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HTML. Thus, it gives user a rich and responsive experience.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code is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unit testable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uses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dependency injection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make use of separation of concerns. P</a:t>
            </a:r>
            <a:r>
              <a:rPr lang="en-IN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rogramming</a:t>
            </a:r>
            <a:r>
              <a:rPr lang="en-IN" sz="2200" dirty="0">
                <a:solidFill>
                  <a:srgbClr val="000000"/>
                </a:solidFill>
                <a:latin typeface="Verdana" panose="020B0604030504040204" pitchFamily="34" charset="0"/>
              </a:rPr>
              <a:t> technique in which an object or function receives other objects or functions that it requires. </a:t>
            </a:r>
            <a:endParaRPr lang="en-US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provides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reusable components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AngularJS,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developers can achieve more functionality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short code.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AngularJS,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views are pure html pages, and controllers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written in JavaScript do the business processing.</a:t>
            </a:r>
            <a:endParaRPr lang="en-IN" sz="22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747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598" y="259308"/>
            <a:ext cx="1161879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/>
              <a:t>DISADVANTAGES: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Not Secure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− Being JavaScript only framework, application written in </a:t>
            </a:r>
            <a:r>
              <a:rPr lang="en-US" sz="3200" dirty="0" err="1">
                <a:solidFill>
                  <a:srgbClr val="000000"/>
                </a:solidFill>
                <a:latin typeface="Verdana" panose="020B0604030504040204" pitchFamily="34" charset="0"/>
              </a:rPr>
              <a:t>AngularJS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 are not safe. 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Server side authentication and authorization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 is must to keep an application secure.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Not degradable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− If the user of your application disables JavaScript, then nothing would be visible, except the basic page.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B4931-F42C-D7A9-B941-58C9F7C52DC1}"/>
              </a:ext>
            </a:extLst>
          </p:cNvPr>
          <p:cNvSpPr txBox="1"/>
          <p:nvPr/>
        </p:nvSpPr>
        <p:spPr>
          <a:xfrm>
            <a:off x="185194" y="-99340"/>
            <a:ext cx="118640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i="0" dirty="0">
                <a:solidFill>
                  <a:srgbClr val="000000"/>
                </a:solidFill>
                <a:effectLst/>
                <a:latin typeface="var(--ff-lato)"/>
              </a:rPr>
              <a:t>AngularJS Directives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lets you extend HTML with new attributes called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Directives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has a set of built-in directives which offers functionality to your applications.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also lets you define your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own directives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IN" sz="3200" b="1" dirty="0">
              <a:solidFill>
                <a:srgbClr val="000000"/>
              </a:solidFill>
              <a:latin typeface="var(--ff-lato)"/>
            </a:endParaRPr>
          </a:p>
          <a:p>
            <a:pPr algn="l">
              <a:lnSpc>
                <a:spcPct val="150000"/>
              </a:lnSpc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2495F6-5B40-5566-8618-A203A9D27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94" y="2052299"/>
            <a:ext cx="11231729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directives are extended HTML attributes with the prefix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initializes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application.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initializes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application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binds the value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controls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(input, select, text area) </a:t>
            </a:r>
          </a:p>
          <a:p>
            <a:pPr marL="742950" lvl="1" indent="-285750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application data.</a:t>
            </a: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ng-repeat: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directive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repeats html elements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each item in a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F7A79-B17C-077A-D4BA-405D14735530}"/>
              </a:ext>
            </a:extLst>
          </p:cNvPr>
          <p:cNvSpPr txBox="1"/>
          <p:nvPr/>
        </p:nvSpPr>
        <p:spPr>
          <a:xfrm>
            <a:off x="185193" y="4834364"/>
            <a:ext cx="11647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lvl="1"/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ng-app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ng-init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='John'"&gt;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wrote: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059CB-0CA3-BC4C-9B87-3210D599FCF3}"/>
              </a:ext>
            </a:extLst>
          </p:cNvPr>
          <p:cNvSpPr txBox="1"/>
          <p:nvPr/>
        </p:nvSpPr>
        <p:spPr>
          <a:xfrm>
            <a:off x="575103" y="1119673"/>
            <a:ext cx="112869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is a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lightweight, "write less, do more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JavaScript library.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jQuery greatly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simplifies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JavaScript programming.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jQuery is easy to learn. Before start – HTML, CSS and JavaScript.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purpose of jQuery is to make it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much easier to use JavaScript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 your website.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takes a lot of common tasks that require many lines of JavaScript code to accomplish, and wraps them into methods that you can call with a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 line of code.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also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simplifies a lot of the complicated things 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JavaScript, like AJAX calls and DOM manipulation.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jQuery library contains the following features:</a:t>
            </a:r>
          </a:p>
          <a:p>
            <a:pPr lvl="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HTML/DOM manipulation</a:t>
            </a:r>
          </a:p>
          <a:p>
            <a:pPr lvl="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manipulation</a:t>
            </a:r>
          </a:p>
          <a:p>
            <a:pPr lvl="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event methods</a:t>
            </a:r>
          </a:p>
          <a:p>
            <a:pPr lvl="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Effects and animations</a:t>
            </a:r>
          </a:p>
          <a:p>
            <a:pPr lvl="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 and Utilities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0BD33-0DBE-F108-8B1D-70174870C01B}"/>
              </a:ext>
            </a:extLst>
          </p:cNvPr>
          <p:cNvSpPr txBox="1"/>
          <p:nvPr/>
        </p:nvSpPr>
        <p:spPr>
          <a:xfrm>
            <a:off x="2827175" y="473342"/>
            <a:ext cx="593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INTRODUCTION TO JQUERY</a:t>
            </a:r>
          </a:p>
        </p:txBody>
      </p:sp>
    </p:spTree>
    <p:extLst>
      <p:ext uri="{BB962C8B-B14F-4D97-AF65-F5344CB8AC3E}">
        <p14:creationId xmlns:p14="http://schemas.microsoft.com/office/powerpoint/2010/main" val="321108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A717D0-78F1-3DA2-5A90-7250228A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53047"/>
            <a:ext cx="11875625" cy="6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6D062-2919-9D0F-64CA-4126A030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6" y="114012"/>
            <a:ext cx="11864050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0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C29CD-C1E1-527B-2063-A00C392DBA4F}"/>
              </a:ext>
            </a:extLst>
          </p:cNvPr>
          <p:cNvSpPr txBox="1"/>
          <p:nvPr/>
        </p:nvSpPr>
        <p:spPr>
          <a:xfrm>
            <a:off x="211720" y="187724"/>
            <a:ext cx="12161617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EXPRESSIONS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Expressions is the simplest way to </a:t>
            </a:r>
            <a:r>
              <a:rPr lang="en-US" sz="2000" b="1" dirty="0"/>
              <a:t>represent data </a:t>
            </a:r>
            <a:r>
              <a:rPr lang="en-US" sz="2000" dirty="0"/>
              <a:t>from the scope in an AngularJS view.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Expressions are encapsulated blocks of code inside brackets: </a:t>
            </a:r>
            <a:r>
              <a:rPr lang="en-US" sz="2000" b="1" dirty="0"/>
              <a:t>{{expression}}</a:t>
            </a:r>
            <a:r>
              <a:rPr lang="en-US" sz="20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AngularJS </a:t>
            </a:r>
            <a:r>
              <a:rPr lang="en-US" sz="2000" b="1" dirty="0"/>
              <a:t>compiler compiles an expression </a:t>
            </a:r>
            <a:r>
              <a:rPr lang="en-US" sz="2000" dirty="0"/>
              <a:t>into HTML elements so that the results of the expression are displayed.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example, look at the following expressions: </a:t>
            </a:r>
            <a:r>
              <a:rPr lang="en-US" sz="2000" i="1" dirty="0"/>
              <a:t>{{1+5}} {{'One' + 'Two'}}</a:t>
            </a:r>
            <a:endParaRPr lang="en-IN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CFE9D-1CA6-7519-8721-13D8D3335051}"/>
              </a:ext>
            </a:extLst>
          </p:cNvPr>
          <p:cNvSpPr txBox="1"/>
          <p:nvPr/>
        </p:nvSpPr>
        <p:spPr>
          <a:xfrm>
            <a:off x="211720" y="3002341"/>
            <a:ext cx="1176855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Based on those expressions, the web page displays these values: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6 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OneTwo</a:t>
            </a:r>
            <a:r>
              <a:rPr lang="en-US" sz="20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Expressions are bound to the data model, which provides </a:t>
            </a:r>
            <a:r>
              <a:rPr lang="en-US" sz="2000" b="1" dirty="0"/>
              <a:t>two huge benefits</a:t>
            </a:r>
            <a:r>
              <a:rPr lang="en-US" sz="2000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First, you can use the </a:t>
            </a:r>
            <a:r>
              <a:rPr lang="en-US" sz="2000" b="1" dirty="0"/>
              <a:t>property names and functions </a:t>
            </a:r>
            <a:r>
              <a:rPr lang="en-US" sz="2000" dirty="0"/>
              <a:t>that are defined in the scope inside your expressions.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Second, because </a:t>
            </a:r>
            <a:r>
              <a:rPr lang="en-US" sz="2000" b="1" dirty="0"/>
              <a:t>the expressions are bound to the scope</a:t>
            </a:r>
            <a:r>
              <a:rPr lang="en-US" sz="2000" dirty="0"/>
              <a:t>, when data in the scope changes, so do the expressions.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For example, suppose that the scope contains the following values: </a:t>
            </a:r>
            <a:r>
              <a:rPr lang="en-US" sz="2000" b="1" dirty="0"/>
              <a:t>$scope.name='Brad'; $</a:t>
            </a:r>
            <a:r>
              <a:rPr lang="en-US" sz="2000" b="1" dirty="0" err="1"/>
              <a:t>scope.score</a:t>
            </a:r>
            <a:r>
              <a:rPr lang="en-US" sz="2000" b="1" dirty="0"/>
              <a:t>=95;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7677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BD47D-BDAA-C95B-7C18-79164AB0E87F}"/>
              </a:ext>
            </a:extLst>
          </p:cNvPr>
          <p:cNvSpPr txBox="1"/>
          <p:nvPr/>
        </p:nvSpPr>
        <p:spPr>
          <a:xfrm>
            <a:off x="234387" y="146799"/>
            <a:ext cx="1168753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AngularJS evaluates the strings used to define the value of attributes in directive tags as expressions. This enables you to include expression-type syntax within a definition. For example, when you set the value of the ng-click directive in the template, you specify an expression. 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1B75A5-9137-F5F2-229C-81FEB2F6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05" y="1473366"/>
            <a:ext cx="10195153" cy="1384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2B59EC-D1EC-DBD9-0E06-5E2DEECACD48}"/>
              </a:ext>
            </a:extLst>
          </p:cNvPr>
          <p:cNvSpPr txBox="1"/>
          <p:nvPr/>
        </p:nvSpPr>
        <p:spPr>
          <a:xfrm>
            <a:off x="309729" y="2488558"/>
            <a:ext cx="115725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CONTROLLERS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controllers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control the data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AngularJS applications.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controllers are regular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Objects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applications are controlled by controllers.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54CD2D-B6C7-21D7-410E-0A4FEAA3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6" y="3921760"/>
            <a:ext cx="10902776" cy="27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6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6971C4-B135-6BC3-C2B2-618B507EA181}"/>
              </a:ext>
            </a:extLst>
          </p:cNvPr>
          <p:cNvSpPr txBox="1"/>
          <p:nvPr/>
        </p:nvSpPr>
        <p:spPr>
          <a:xfrm>
            <a:off x="196770" y="167212"/>
            <a:ext cx="11817752" cy="649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ng-controller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defines the application controller.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controller is 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Object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created by a standard JavaScript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 constructor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AngularJS application is defined by 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ng-app="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myApp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 application runs inside the &lt;div&gt;.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ng-controller="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myCtrl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is an AngularJS directive. It defines a controller.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myCtrl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is a JavaScript function.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will invoke the controller with 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$scope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AngularJS, $scope is the application object (the owner of application variables and functions).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controller creates two properties (variables) in the scope (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ng-model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directives bind the input fields to the controller properties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83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94EFD-7AD2-8447-7B6C-F6F1F38A3E0A}"/>
              </a:ext>
            </a:extLst>
          </p:cNvPr>
          <p:cNvSpPr txBox="1"/>
          <p:nvPr/>
        </p:nvSpPr>
        <p:spPr>
          <a:xfrm>
            <a:off x="211238" y="102880"/>
            <a:ext cx="12092522" cy="351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FILTERS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Filters A great feature of AngularJS is the capability to implement filters.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Filters are a type of provider that hooks into the expression parser and modifies the results of the expression for display in a view—for example, to format time or currency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You implement filters inside expressions, using the following syntax: </a:t>
            </a:r>
            <a:r>
              <a:rPr lang="en-US" b="1" dirty="0"/>
              <a:t>{{ expression | filter}} </a:t>
            </a:r>
            <a:r>
              <a:rPr lang="en-US" dirty="0"/>
              <a:t>If you chain </a:t>
            </a:r>
            <a:r>
              <a:rPr lang="en-US" b="1" dirty="0"/>
              <a:t>multiple filters together, </a:t>
            </a:r>
            <a:r>
              <a:rPr lang="en-US" dirty="0"/>
              <a:t>they are executed in the order in which you specify them: </a:t>
            </a:r>
            <a:r>
              <a:rPr lang="en-US" b="1" dirty="0"/>
              <a:t>{{ expression | filter | filter }}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Some filters allow you to provide </a:t>
            </a:r>
            <a:r>
              <a:rPr lang="en-US" b="1" dirty="0"/>
              <a:t>input in the form of function parameters</a:t>
            </a:r>
            <a:r>
              <a:rPr lang="en-US" dirty="0"/>
              <a:t>. You add these parameters by using the following syntax: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7DF64-5847-D182-A1CD-ABEC124FDC9B}"/>
              </a:ext>
            </a:extLst>
          </p:cNvPr>
          <p:cNvSpPr txBox="1"/>
          <p:nvPr/>
        </p:nvSpPr>
        <p:spPr>
          <a:xfrm>
            <a:off x="2144210" y="361473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{{ expression | filter:parameter1:parameter2 }}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BC6BE-C545-9CDE-BE74-0EA3AAF8326F}"/>
              </a:ext>
            </a:extLst>
          </p:cNvPr>
          <p:cNvSpPr txBox="1"/>
          <p:nvPr/>
        </p:nvSpPr>
        <p:spPr>
          <a:xfrm>
            <a:off x="304800" y="4257040"/>
            <a:ext cx="1147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SERVICES</a:t>
            </a:r>
          </a:p>
          <a:p>
            <a:pPr algn="ctr"/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B877C-B5AE-44F0-685B-02A1520E28D7}"/>
              </a:ext>
            </a:extLst>
          </p:cNvPr>
          <p:cNvSpPr txBox="1"/>
          <p:nvPr/>
        </p:nvSpPr>
        <p:spPr>
          <a:xfrm>
            <a:off x="501650" y="4807008"/>
            <a:ext cx="11188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AngularJS services </a:t>
            </a:r>
            <a:r>
              <a:rPr lang="en-US" b="1" dirty="0"/>
              <a:t>are single to n objects</a:t>
            </a:r>
            <a:r>
              <a:rPr lang="en-US" dirty="0"/>
              <a:t>, which means </a:t>
            </a:r>
            <a:r>
              <a:rPr lang="en-US" b="1" dirty="0"/>
              <a:t>only one instance is ever created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intent of a service is to provide a concise bit of code that performs specific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service can be as simple as providing a </a:t>
            </a:r>
            <a:r>
              <a:rPr lang="en-US" b="1" dirty="0"/>
              <a:t>value definition </a:t>
            </a:r>
            <a:r>
              <a:rPr lang="en-US" dirty="0"/>
              <a:t>or as complex as providing full </a:t>
            </a:r>
            <a:r>
              <a:rPr lang="en-US" b="1" dirty="0"/>
              <a:t>HTTP communication </a:t>
            </a:r>
            <a:r>
              <a:rPr lang="en-US" dirty="0"/>
              <a:t>to a web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11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0445A-7CC1-A0B6-855F-2BA36D0A3AC1}"/>
              </a:ext>
            </a:extLst>
          </p:cNvPr>
          <p:cNvSpPr txBox="1"/>
          <p:nvPr/>
        </p:nvSpPr>
        <p:spPr>
          <a:xfrm>
            <a:off x="294640" y="121920"/>
            <a:ext cx="1138936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service provides a container for reusable functionality that is readily available to AngularJS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Services are defined and registered with the dependency injection mechanism in AngularJS.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enables you to inject services into modules, controllers, and other services.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93D3F-1D43-C0A8-A40E-266D7D0F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1"/>
          <a:stretch/>
        </p:blipFill>
        <p:spPr>
          <a:xfrm>
            <a:off x="469897" y="1506083"/>
            <a:ext cx="10980575" cy="49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3C5EE-3B1F-BAD2-C0F4-6DD8E5432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"/>
          <a:stretch/>
        </p:blipFill>
        <p:spPr>
          <a:xfrm>
            <a:off x="245661" y="17359"/>
            <a:ext cx="11651700" cy="67272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EBD44C-BAA3-F9CC-2404-14A9171F5FF8}"/>
              </a:ext>
            </a:extLst>
          </p:cNvPr>
          <p:cNvSpPr txBox="1"/>
          <p:nvPr/>
        </p:nvSpPr>
        <p:spPr>
          <a:xfrm>
            <a:off x="142240" y="155868"/>
            <a:ext cx="11663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EVENTS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An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Events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 AngularJS can be used to perform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particular tasks, based on the action taken.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Both Angular Event &amp; the HTML Event will be executed &amp; will not overwrite with an HTML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633F9-D565-5C63-3835-FE44F6F6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8" y="1588126"/>
            <a:ext cx="10607040" cy="51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4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0BFA1-FFA7-D11E-F6C0-15D5E58BBF08}"/>
              </a:ext>
            </a:extLst>
          </p:cNvPr>
          <p:cNvSpPr txBox="1"/>
          <p:nvPr/>
        </p:nvSpPr>
        <p:spPr>
          <a:xfrm>
            <a:off x="74645" y="102637"/>
            <a:ext cx="1197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FORMS</a:t>
            </a:r>
            <a:endParaRPr lang="en-IN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51D311-3570-87ED-254F-C109DAD6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5" y="91423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CCC9D3-D7AF-1576-B58E-1C280B0F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1" y="564302"/>
            <a:ext cx="1077535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Forms in AngularJS provides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data-binding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validation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input controls.</a:t>
            </a:r>
          </a:p>
          <a:p>
            <a:pPr algn="l">
              <a:lnSpc>
                <a:spcPct val="150000"/>
              </a:lnSpc>
            </a:pPr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Input Controls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controls are the HTML input elements: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elements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elements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button elements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textarea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E4BC300-D294-1A19-A560-BC014E29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135" y="3013094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02B572-03BD-D596-11A3-AEAAC229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07" y="5549945"/>
            <a:ext cx="8678466" cy="743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checkbox has the value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Apply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to a checkbox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45307-23F7-7D66-AEC4-082ACF5E2B84}"/>
              </a:ext>
            </a:extLst>
          </p:cNvPr>
          <p:cNvSpPr txBox="1"/>
          <p:nvPr/>
        </p:nvSpPr>
        <p:spPr>
          <a:xfrm>
            <a:off x="2573709" y="6382543"/>
            <a:ext cx="637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B81BE-AA37-146A-6EBF-27E211FCA00A}"/>
              </a:ext>
            </a:extLst>
          </p:cNvPr>
          <p:cNvSpPr txBox="1"/>
          <p:nvPr/>
        </p:nvSpPr>
        <p:spPr>
          <a:xfrm>
            <a:off x="326571" y="2226615"/>
            <a:ext cx="11467322" cy="336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Data-Binding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 controls provides data-binding by using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application does now have a property named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binds the input controller to the rest of your application.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1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98" y="0"/>
            <a:ext cx="10515600" cy="1325563"/>
          </a:xfrm>
        </p:spPr>
        <p:txBody>
          <a:bodyPr/>
          <a:lstStyle/>
          <a:p>
            <a:r>
              <a:rPr lang="en-US" dirty="0"/>
              <a:t>Why we  learn jQuery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396"/>
            <a:ext cx="10515600" cy="603860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There are lots of other JavaScript libraries out there, but jQuery is probably the </a:t>
            </a:r>
            <a:r>
              <a:rPr lang="en-US" b="1" dirty="0"/>
              <a:t>most popular</a:t>
            </a:r>
            <a:r>
              <a:rPr lang="en-US" dirty="0"/>
              <a:t>, and also the </a:t>
            </a:r>
            <a:r>
              <a:rPr lang="en-US" b="1" dirty="0"/>
              <a:t>most extendable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Many of the biggest companies on the Web use jQuery, such as: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Google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Microsoft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IBM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Netflix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Will jQuery work in all browsers?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- The jQuery team knows all about </a:t>
            </a:r>
            <a:r>
              <a:rPr lang="en-US" b="1" dirty="0"/>
              <a:t>cross-browser </a:t>
            </a:r>
            <a:r>
              <a:rPr lang="en-US" dirty="0"/>
              <a:t>issues, and they have written this knowledge into the jQuery library.</a:t>
            </a:r>
          </a:p>
          <a:p>
            <a:pPr>
              <a:lnSpc>
                <a:spcPct val="150000"/>
              </a:lnSpc>
            </a:pPr>
            <a:r>
              <a:rPr lang="en-US" dirty="0"/>
              <a:t>jQuery will run exactly the same in </a:t>
            </a:r>
            <a:r>
              <a:rPr lang="en-US" b="1" dirty="0"/>
              <a:t>all major browsers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10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8FA47E0-D6D1-AFB8-C470-28CC99AE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9" y="225122"/>
            <a:ext cx="11198643" cy="1250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Bind radio buttons to your application with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buttons with the same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have different values, but only the selected one will be used.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18E42-8220-EA9E-794E-D77FE1FB7ECB}"/>
              </a:ext>
            </a:extLst>
          </p:cNvPr>
          <p:cNvSpPr txBox="1"/>
          <p:nvPr/>
        </p:nvSpPr>
        <p:spPr>
          <a:xfrm>
            <a:off x="347687" y="1488132"/>
            <a:ext cx="9994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Pick a topic: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="dogs"&gt;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Dogs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="tuts"&gt;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306945-2B73-3A41-AE1B-FDD27C0D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23" y="3188709"/>
            <a:ext cx="11555554" cy="11945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Selectbox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Bind select boxes to your application with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property defined in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ng-model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will have the value of the selected option in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EBE63-54C3-F36F-4417-8436E69D1F27}"/>
              </a:ext>
            </a:extLst>
          </p:cNvPr>
          <p:cNvSpPr txBox="1"/>
          <p:nvPr/>
        </p:nvSpPr>
        <p:spPr>
          <a:xfrm>
            <a:off x="1573763" y="4310814"/>
            <a:ext cx="73183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 a topic: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="dogs"&gt;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="tuts"&gt;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/select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12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E8BCEA-56D1-6E3B-6FCC-ECB40D6C4422}"/>
              </a:ext>
            </a:extLst>
          </p:cNvPr>
          <p:cNvSpPr txBox="1"/>
          <p:nvPr/>
        </p:nvSpPr>
        <p:spPr>
          <a:xfrm>
            <a:off x="681789" y="168260"/>
            <a:ext cx="1082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 AngularJS Form Example</a:t>
            </a:r>
            <a:endParaRPr lang="en-IN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1ED75-48A4-43E8-419B-8F36A00F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772229"/>
            <a:ext cx="11823032" cy="57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2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244D5-3D01-D8C2-C516-543540E3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5" y="307216"/>
            <a:ext cx="4491790" cy="4902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F596A-7895-63E9-FEF4-D08BC080B759}"/>
              </a:ext>
            </a:extLst>
          </p:cNvPr>
          <p:cNvSpPr txBox="1"/>
          <p:nvPr/>
        </p:nvSpPr>
        <p:spPr>
          <a:xfrm>
            <a:off x="5213684" y="527572"/>
            <a:ext cx="6096000" cy="5853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ng-app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defines the AngularJS application.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ng-controller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defines the application controller.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ng-model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binds two input elements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 in the model.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formCtrl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controller sets initial values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master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object, and defines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sets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 equal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master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ng-click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invokes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method, only if the button is clicked.</a:t>
            </a:r>
          </a:p>
        </p:txBody>
      </p:sp>
    </p:spTree>
    <p:extLst>
      <p:ext uri="{BB962C8B-B14F-4D97-AF65-F5344CB8AC3E}">
        <p14:creationId xmlns:p14="http://schemas.microsoft.com/office/powerpoint/2010/main" val="300078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25" y="203200"/>
            <a:ext cx="114300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133"/>
            <a:ext cx="10515600" cy="59157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There are </a:t>
            </a:r>
            <a:r>
              <a:rPr lang="en-US" sz="3200" b="1" dirty="0"/>
              <a:t>several ways to start </a:t>
            </a:r>
            <a:r>
              <a:rPr lang="en-US" sz="3200" dirty="0"/>
              <a:t>using jQuery on your web site.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You can: Download the </a:t>
            </a:r>
            <a:r>
              <a:rPr lang="en-US" sz="3200" b="1" dirty="0"/>
              <a:t>jQuery library from jQuery.com.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Include jQuery from a CDN(Content Delivery Network), like Google Downloading jQuery.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There are two versions of jQuery available for downloading: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Production version - this is for your live website because it has been minimize and compressed.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Development version - this is for testing and development (uncompressed and readable code).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Both versions can be downloaded from </a:t>
            </a:r>
            <a:r>
              <a:rPr lang="en-US" sz="3200" dirty="0">
                <a:hlinkClick r:id="rId2"/>
              </a:rPr>
              <a:t>jQuery.com</a:t>
            </a:r>
            <a:r>
              <a:rPr lang="en-US" sz="3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25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965E9E7-3FBA-007E-BF89-7F9FF293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1423"/>
            <a:ext cx="12192000" cy="6903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lnSpc>
                <a:spcPct val="150000"/>
              </a:lnSpc>
            </a:pPr>
            <a:r>
              <a:rPr lang="en-US" altLang="en-US" sz="4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en-US" altLang="en-US" sz="4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jQuery syntax is tailor-made for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HTML elements and performing some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the element(s).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Basic syntax is: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$(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>
              <a:lnSpc>
                <a:spcPct val="150000"/>
              </a:lnSpc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$ sign to define/access jQuery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"query (or find)" HTML elements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jQuery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to be performed on the element(s)</a:t>
            </a:r>
          </a:p>
          <a:p>
            <a:pPr lvl="1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$(this).hide()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the current element.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$("p").hide()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all &lt;p&gt; elements.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$(".test").hide()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all elements with class="test".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$("#test").hide()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the element with id="test".</a:t>
            </a:r>
          </a:p>
          <a:p>
            <a:pPr lvl="1">
              <a:lnSpc>
                <a:spcPct val="150000"/>
              </a:lnSpc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3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B3BBE-C5F6-DF55-0BD5-D68A93859021}"/>
              </a:ext>
            </a:extLst>
          </p:cNvPr>
          <p:cNvSpPr txBox="1"/>
          <p:nvPr/>
        </p:nvSpPr>
        <p:spPr>
          <a:xfrm>
            <a:off x="763928" y="82231"/>
            <a:ext cx="1105768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JQUERY SELECTORS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Accessing HTML elements is </a:t>
            </a:r>
            <a:r>
              <a:rPr lang="en-US" sz="2000" b="1" dirty="0"/>
              <a:t>one of jQuery’s biggest strengths</a:t>
            </a:r>
            <a:r>
              <a:rPr lang="en-US" sz="2000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jQuery uses selectors that are very similar to CSS selectors </a:t>
            </a:r>
            <a:r>
              <a:rPr lang="en-US" sz="2000" b="1" dirty="0"/>
              <a:t>to access one or more elements </a:t>
            </a:r>
            <a:r>
              <a:rPr lang="en-US" sz="2000" dirty="0"/>
              <a:t>in the DOM; hence the name jQuery.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jQuery returns back either a </a:t>
            </a:r>
            <a:r>
              <a:rPr lang="en-US" sz="2000" b="1" dirty="0"/>
              <a:t>single element or an array of </a:t>
            </a:r>
            <a:r>
              <a:rPr lang="en-US" sz="2000" b="1" dirty="0" err="1"/>
              <a:t>jQuerified</a:t>
            </a:r>
            <a:r>
              <a:rPr lang="en-US" sz="2000" b="1" dirty="0"/>
              <a:t> objects</a:t>
            </a:r>
            <a:r>
              <a:rPr lang="en-US" sz="2000" dirty="0"/>
              <a:t>. </a:t>
            </a:r>
            <a:r>
              <a:rPr lang="en-US" sz="2000" dirty="0" err="1"/>
              <a:t>jQuerified</a:t>
            </a:r>
            <a:r>
              <a:rPr lang="en-US" sz="2000" dirty="0"/>
              <a:t> means that additional jQuery functionality has been added to the DOM object, allowing for much easier manipulation.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The syntax for using jQuery selectors is,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	</a:t>
            </a:r>
            <a:r>
              <a:rPr lang="en-US" sz="2000" b="1" dirty="0"/>
              <a:t>$(selector).action()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	</a:t>
            </a:r>
            <a:r>
              <a:rPr lang="en-US" sz="2000" dirty="0"/>
              <a:t>where selector is replaced by a valid selector.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	action is replaced by a </a:t>
            </a:r>
            <a:r>
              <a:rPr lang="en-US" sz="2000" dirty="0" err="1"/>
              <a:t>jQuerified</a:t>
            </a:r>
            <a:r>
              <a:rPr lang="en-US" sz="2000" dirty="0"/>
              <a:t> action attached to the DOM element(s).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For example, the following command finds all paragraph elements in the HTML document and sets the CSS font-weight property to bold,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b="1" dirty="0"/>
              <a:t>$("p").</a:t>
            </a:r>
            <a:r>
              <a:rPr lang="en-US" sz="2000" b="1" dirty="0" err="1"/>
              <a:t>css</a:t>
            </a:r>
            <a:r>
              <a:rPr lang="en-US" sz="2000" b="1" dirty="0"/>
              <a:t>('font-weight', 'bold');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646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D8532-95C5-3560-7F93-122C6F99634E}"/>
              </a:ext>
            </a:extLst>
          </p:cNvPr>
          <p:cNvSpPr txBox="1"/>
          <p:nvPr/>
        </p:nvSpPr>
        <p:spPr>
          <a:xfrm>
            <a:off x="173620" y="150471"/>
            <a:ext cx="11933499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Event Handlers in jQuery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Using jQuery objects makes it </a:t>
            </a:r>
            <a:r>
              <a:rPr lang="en-US" sz="2400" b="1" dirty="0"/>
              <a:t>simple to select different sets of objects and apply the same event handler </a:t>
            </a:r>
            <a:r>
              <a:rPr lang="en-US" sz="2400" dirty="0"/>
              <a:t>to all of them at the same time.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jQuery has had a </a:t>
            </a:r>
            <a:r>
              <a:rPr lang="en-US" sz="2400" b="1" dirty="0"/>
              <a:t>couple of ways to add and remove event handlers</a:t>
            </a:r>
            <a:r>
              <a:rPr lang="en-US" sz="2400" dirty="0"/>
              <a:t>, including </a:t>
            </a:r>
            <a:r>
              <a:rPr lang="en-US" sz="2400" b="1" dirty="0"/>
              <a:t>bind()/unbind() and delegate()/</a:t>
            </a:r>
            <a:r>
              <a:rPr lang="en-US" sz="2400" b="1" dirty="0" err="1"/>
              <a:t>undelegate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b="1" dirty="0"/>
              <a:t>bind() </a:t>
            </a:r>
            <a:r>
              <a:rPr lang="en-US" sz="2400" dirty="0"/>
              <a:t>method is similar to the </a:t>
            </a:r>
            <a:r>
              <a:rPr lang="en-US" sz="2400" b="1" dirty="0"/>
              <a:t>behavior of </a:t>
            </a:r>
            <a:r>
              <a:rPr lang="en-US" sz="2400" b="1" dirty="0" err="1"/>
              <a:t>addEventListener</a:t>
            </a:r>
            <a:r>
              <a:rPr lang="en-US" sz="2400" b="1" dirty="0"/>
              <a:t>()</a:t>
            </a:r>
            <a:r>
              <a:rPr lang="en-US" sz="2400" dirty="0"/>
              <a:t>, and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delegate() </a:t>
            </a:r>
            <a:r>
              <a:rPr lang="en-US" sz="2400" dirty="0"/>
              <a:t>made it possible to </a:t>
            </a:r>
            <a:r>
              <a:rPr lang="en-US" sz="2400" b="1" dirty="0"/>
              <a:t>add an event to a jQuery object.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Event handlers are attached to jQuery objects using the </a:t>
            </a:r>
            <a:r>
              <a:rPr lang="en-US" sz="2400" b="1" dirty="0"/>
              <a:t>on() </a:t>
            </a:r>
            <a:r>
              <a:rPr lang="en-US" sz="2400" dirty="0"/>
              <a:t>method. The on() method can be called in one of the two following formats: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	on(events [, selector] [, data], handler(</a:t>
            </a:r>
            <a:r>
              <a:rPr lang="en-US" sz="2400" b="1" dirty="0" err="1"/>
              <a:t>eventObject</a:t>
            </a:r>
            <a:r>
              <a:rPr lang="en-US" sz="2400" b="1" dirty="0"/>
              <a:t>))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on(events-map [, selector][, data])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110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34FE90-E7DD-EDFA-B200-163BCE412B98}"/>
              </a:ext>
            </a:extLst>
          </p:cNvPr>
          <p:cNvSpPr txBox="1"/>
          <p:nvPr/>
        </p:nvSpPr>
        <p:spPr>
          <a:xfrm>
            <a:off x="227635" y="-190386"/>
            <a:ext cx="11736729" cy="723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Added to the on() method when adding event handlers to jQuery objects: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events</a:t>
            </a:r>
            <a:r>
              <a:rPr lang="en-US" sz="2400" dirty="0"/>
              <a:t>—One or more space-separated event types and </a:t>
            </a:r>
            <a:r>
              <a:rPr lang="en-US" sz="2400" b="1" dirty="0"/>
              <a:t>optional namespaces </a:t>
            </a:r>
            <a:r>
              <a:rPr lang="en-US" sz="2400" dirty="0"/>
              <a:t>denoted by </a:t>
            </a:r>
            <a:r>
              <a:rPr lang="en-US" sz="2400" b="1" dirty="0"/>
              <a:t>dot syntax</a:t>
            </a:r>
            <a:r>
              <a:rPr lang="en-US" sz="2400" dirty="0"/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for example, </a:t>
            </a:r>
            <a:r>
              <a:rPr lang="en-US" sz="2400" i="1" dirty="0"/>
              <a:t>"click", "</a:t>
            </a:r>
            <a:r>
              <a:rPr lang="en-US" sz="2400" i="1" dirty="0" err="1"/>
              <a:t>mouseenter</a:t>
            </a:r>
            <a:r>
              <a:rPr lang="en-US" sz="2400" i="1" dirty="0"/>
              <a:t> </a:t>
            </a:r>
            <a:r>
              <a:rPr lang="en-US" sz="2400" i="1" dirty="0" err="1"/>
              <a:t>mouseleave</a:t>
            </a:r>
            <a:r>
              <a:rPr lang="en-US" sz="2400" i="1" dirty="0"/>
              <a:t>", or "</a:t>
            </a:r>
            <a:r>
              <a:rPr lang="en-US" sz="2400" i="1" dirty="0" err="1"/>
              <a:t>keydown.myPlugin</a:t>
            </a:r>
            <a:r>
              <a:rPr lang="en-US" sz="2400" i="1" dirty="0"/>
              <a:t>".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events-map</a:t>
            </a:r>
            <a:r>
              <a:rPr lang="en-US" sz="2400" dirty="0"/>
              <a:t>—A mapping object in which the string keys specify one or more space-separated event types, and then the </a:t>
            </a:r>
            <a:r>
              <a:rPr lang="en-US" sz="2400" b="1" dirty="0"/>
              <a:t>values </a:t>
            </a:r>
            <a:r>
              <a:rPr lang="en-US" sz="2400" dirty="0"/>
              <a:t>specify </a:t>
            </a:r>
            <a:r>
              <a:rPr lang="en-US" sz="2400" b="1" dirty="0"/>
              <a:t>handler functions</a:t>
            </a:r>
            <a:r>
              <a:rPr lang="en-US" sz="2400" dirty="0"/>
              <a:t> that will be called when the </a:t>
            </a:r>
            <a:r>
              <a:rPr lang="en-US" sz="2400" b="1" dirty="0"/>
              <a:t>event is triggered</a:t>
            </a:r>
            <a:r>
              <a:rPr lang="en-US" sz="2400" dirty="0"/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for example, </a:t>
            </a:r>
            <a:r>
              <a:rPr lang="en-US" sz="2400" i="1" dirty="0"/>
              <a:t>{'click':</a:t>
            </a:r>
            <a:r>
              <a:rPr lang="en-US" sz="2400" i="1" dirty="0" err="1"/>
              <a:t>myhandler</a:t>
            </a:r>
            <a:r>
              <a:rPr lang="en-US" sz="2400" i="1" dirty="0"/>
              <a:t>} or {'</a:t>
            </a:r>
            <a:r>
              <a:rPr lang="en-US" sz="2400" i="1" dirty="0" err="1"/>
              <a:t>click':function</a:t>
            </a:r>
            <a:r>
              <a:rPr lang="en-US" sz="2400" i="1" dirty="0"/>
              <a:t> </a:t>
            </a:r>
            <a:r>
              <a:rPr lang="en-US" sz="2400" i="1" dirty="0" err="1"/>
              <a:t>myHandler</a:t>
            </a:r>
            <a:r>
              <a:rPr lang="en-US" sz="2400" i="1" dirty="0"/>
              <a:t>(e){return true;}}.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selector</a:t>
            </a:r>
            <a:r>
              <a:rPr lang="en-US" sz="2400" dirty="0"/>
              <a:t>—Optional. Selector string that specifies which </a:t>
            </a:r>
            <a:r>
              <a:rPr lang="en-US" sz="2400" b="1" dirty="0"/>
              <a:t>descendants</a:t>
            </a:r>
            <a:r>
              <a:rPr lang="en-US" sz="2400" dirty="0"/>
              <a:t> should also call the event handler when the </a:t>
            </a:r>
            <a:r>
              <a:rPr lang="en-US" sz="2400" b="1" dirty="0"/>
              <a:t>event is triggered</a:t>
            </a:r>
            <a:r>
              <a:rPr lang="en-US" sz="2400" dirty="0"/>
              <a:t>. This </a:t>
            </a:r>
            <a:r>
              <a:rPr lang="en-US" sz="2400" b="1" dirty="0"/>
              <a:t>replaces </a:t>
            </a:r>
            <a:r>
              <a:rPr lang="en-US" sz="2400" dirty="0"/>
              <a:t>the functionality of the </a:t>
            </a:r>
            <a:r>
              <a:rPr lang="en-US" sz="2400" b="1" dirty="0"/>
              <a:t>delegate() method</a:t>
            </a:r>
            <a:r>
              <a:rPr lang="en-US" sz="2400" dirty="0"/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data</a:t>
            </a:r>
            <a:r>
              <a:rPr lang="en-US" sz="2400" dirty="0"/>
              <a:t>—Optional. This can be a </a:t>
            </a:r>
            <a:r>
              <a:rPr lang="en-US" sz="2400" b="1" dirty="0"/>
              <a:t>number, a string, or an object </a:t>
            </a:r>
            <a:r>
              <a:rPr lang="en-US" sz="2400" dirty="0"/>
              <a:t>that will get passed to the handler as the data part of the event as event, data when an event is triggered.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319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2429F-32D5-6B9E-F638-19D6822291D5}"/>
              </a:ext>
            </a:extLst>
          </p:cNvPr>
          <p:cNvSpPr txBox="1"/>
          <p:nvPr/>
        </p:nvSpPr>
        <p:spPr>
          <a:xfrm>
            <a:off x="185195" y="92597"/>
            <a:ext cx="1182161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remove an event handler </a:t>
            </a:r>
            <a:r>
              <a:rPr lang="en-US" sz="2000" dirty="0"/>
              <a:t>from elements using jQuery, call the </a:t>
            </a:r>
            <a:r>
              <a:rPr lang="en-US" sz="2000" b="1" dirty="0"/>
              <a:t>off() method </a:t>
            </a:r>
            <a:r>
              <a:rPr lang="en-US" sz="2000" dirty="0"/>
              <a:t>on the jQuery object.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syntax for the off method is one of the following: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off(events [, selector] [, handler(</a:t>
            </a:r>
            <a:r>
              <a:rPr lang="en-US" sz="2000" b="1" dirty="0" err="1"/>
              <a:t>eventObject</a:t>
            </a:r>
            <a:r>
              <a:rPr lang="en-US" sz="2000" b="1" dirty="0"/>
              <a:t>]))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off(events-map [, selector])</a:t>
            </a:r>
          </a:p>
          <a:p>
            <a:pPr lvl="1">
              <a:lnSpc>
                <a:spcPct val="150000"/>
              </a:lnSpc>
            </a:pPr>
            <a:endParaRPr lang="en-IN" sz="2000" b="1" dirty="0"/>
          </a:p>
          <a:p>
            <a:pPr lvl="1"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6BD8-6401-D6E0-8966-B7A7F20602BE}"/>
              </a:ext>
            </a:extLst>
          </p:cNvPr>
          <p:cNvSpPr txBox="1"/>
          <p:nvPr/>
        </p:nvSpPr>
        <p:spPr>
          <a:xfrm>
            <a:off x="185195" y="1921397"/>
            <a:ext cx="1165570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JQUERY HTML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html() method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or returns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content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of the selected elements.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this method is used to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content, it returns the content of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 matched element.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this method is used to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content, it overwrites the content of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matched elements.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content: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).html()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content: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$(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).html(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content using a function: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).html(function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index,currentcontent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40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2769</Words>
  <Application>Microsoft Office PowerPoint</Application>
  <PresentationFormat>Widescreen</PresentationFormat>
  <Paragraphs>246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inter-regular</vt:lpstr>
      <vt:lpstr>Nunito</vt:lpstr>
      <vt:lpstr>Segoe UI</vt:lpstr>
      <vt:lpstr>var(--ff-lato)</vt:lpstr>
      <vt:lpstr>Verdana</vt:lpstr>
      <vt:lpstr>Wingdings</vt:lpstr>
      <vt:lpstr>Office Theme</vt:lpstr>
      <vt:lpstr>PowerPoint Presentation</vt:lpstr>
      <vt:lpstr>PowerPoint Presentation</vt:lpstr>
      <vt:lpstr>Why we  learn jQuery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TARANGAPERIYADHASHNI N</dc:creator>
  <cp:lastModifiedBy>ELANCHEZHIAN M</cp:lastModifiedBy>
  <cp:revision>44</cp:revision>
  <dcterms:created xsi:type="dcterms:W3CDTF">2023-10-24T14:19:58Z</dcterms:created>
  <dcterms:modified xsi:type="dcterms:W3CDTF">2023-12-02T05:43:41Z</dcterms:modified>
</cp:coreProperties>
</file>