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62ABD-8986-4914-822A-5B171514C1A3}" v="251" dt="2023-03-12T10:13:41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JSDoc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Mauro Hirt, Fabian Heuberger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4967-CDC8-EA9D-4AD2-579A5807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Was </a:t>
            </a:r>
            <a:r>
              <a:rPr lang="en-US" dirty="0" err="1">
                <a:cs typeface="Calibri Light"/>
              </a:rPr>
              <a:t>ist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JSDoc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18D7-EE6B-54B1-D8D9-D71269C0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Tool um für </a:t>
            </a:r>
            <a:r>
              <a:rPr lang="en-US" dirty="0" err="1">
                <a:cs typeface="Calibri"/>
              </a:rPr>
              <a:t>Javascript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Dokumentation</a:t>
            </a:r>
            <a:r>
              <a:rPr lang="en-US" dirty="0">
                <a:cs typeface="Calibri"/>
              </a:rPr>
              <a:t> und </a:t>
            </a:r>
            <a:r>
              <a:rPr lang="de-CH" dirty="0">
                <a:cs typeface="Calibri"/>
              </a:rPr>
              <a:t>optionale</a:t>
            </a:r>
            <a:r>
              <a:rPr lang="en-US" dirty="0">
                <a:cs typeface="Calibri"/>
              </a:rPr>
              <a:t> Type Safety </a:t>
            </a:r>
            <a:r>
              <a:rPr lang="en-US" dirty="0" err="1">
                <a:cs typeface="Calibri"/>
              </a:rPr>
              <a:t>einzubauen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Komentare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starten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"/**" und </a:t>
            </a:r>
            <a:r>
              <a:rPr lang="en-US" dirty="0" err="1">
                <a:cs typeface="Calibri"/>
              </a:rPr>
              <a:t>enden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"*/"</a:t>
            </a:r>
          </a:p>
          <a:p>
            <a:r>
              <a:rPr lang="en-US" dirty="0" err="1">
                <a:cs typeface="Calibri"/>
              </a:rPr>
              <a:t>Enthalten</a:t>
            </a:r>
            <a:r>
              <a:rPr lang="en-US" dirty="0">
                <a:cs typeface="Calibri"/>
              </a:rPr>
              <a:t> Tags um code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beschreiben</a:t>
            </a:r>
            <a:r>
              <a:rPr lang="en-US" dirty="0">
                <a:cs typeface="Calibri"/>
              </a:rPr>
              <a:t> </a:t>
            </a:r>
          </a:p>
          <a:p>
            <a:pPr lvl="1"/>
            <a:r>
              <a:rPr lang="en-US" dirty="0">
                <a:cs typeface="Calibri"/>
              </a:rPr>
              <a:t>@function</a:t>
            </a:r>
          </a:p>
          <a:p>
            <a:pPr lvl="1"/>
            <a:r>
              <a:rPr lang="en-US" dirty="0">
                <a:cs typeface="Calibri"/>
              </a:rPr>
              <a:t>@param</a:t>
            </a:r>
          </a:p>
          <a:p>
            <a:pPr lvl="1"/>
            <a:r>
              <a:rPr lang="en-US" dirty="0">
                <a:cs typeface="Calibri"/>
              </a:rPr>
              <a:t>@returns</a:t>
            </a:r>
          </a:p>
        </p:txBody>
      </p:sp>
    </p:spTree>
    <p:extLst>
      <p:ext uri="{BB962C8B-B14F-4D97-AF65-F5344CB8AC3E}">
        <p14:creationId xmlns:p14="http://schemas.microsoft.com/office/powerpoint/2010/main" val="264812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CE74-D524-91D8-A160-331A6F98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184-C175-F851-5892-9555FDC70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IntelliJ IDEA Ultimate</a:t>
            </a:r>
          </a:p>
          <a:p>
            <a:pPr lvl="1"/>
            <a:r>
              <a:rPr lang="en-US" dirty="0" err="1">
                <a:cs typeface="Calibri"/>
              </a:rPr>
              <a:t>Unterstützung</a:t>
            </a:r>
            <a:r>
              <a:rPr lang="en-US" dirty="0">
                <a:cs typeface="Calibri"/>
              </a:rPr>
              <a:t> out of the Box</a:t>
            </a:r>
          </a:p>
          <a:p>
            <a:pPr lvl="1"/>
            <a:r>
              <a:rPr lang="en-US" dirty="0">
                <a:cs typeface="Calibri"/>
              </a:rPr>
              <a:t>Configuration via XML -&gt; Settings / Editor / Inspections / Profile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Visual Studio Code</a:t>
            </a:r>
          </a:p>
          <a:p>
            <a:pPr lvl="1"/>
            <a:r>
              <a:rPr lang="en-US" dirty="0" err="1">
                <a:cs typeface="Calibri"/>
              </a:rPr>
              <a:t>Unterstützung</a:t>
            </a:r>
            <a:r>
              <a:rPr lang="en-US" dirty="0">
                <a:cs typeface="Calibri"/>
              </a:rPr>
              <a:t> out of the Box</a:t>
            </a:r>
          </a:p>
          <a:p>
            <a:pPr lvl="1"/>
            <a:r>
              <a:rPr lang="en-US" dirty="0" err="1">
                <a:cs typeface="Calibri"/>
              </a:rPr>
              <a:t>Aktiviert</a:t>
            </a:r>
            <a:r>
              <a:rPr lang="en-US" dirty="0">
                <a:cs typeface="Calibri"/>
              </a:rPr>
              <a:t> via </a:t>
            </a:r>
            <a:r>
              <a:rPr lang="en-US" dirty="0" err="1">
                <a:cs typeface="Calibri"/>
              </a:rPr>
              <a:t>Kommentar</a:t>
            </a:r>
            <a:r>
              <a:rPr lang="en-US" dirty="0">
                <a:cs typeface="Calibri"/>
              </a:rPr>
              <a:t> pro File "//@ts-check"</a:t>
            </a:r>
          </a:p>
        </p:txBody>
      </p:sp>
    </p:spTree>
    <p:extLst>
      <p:ext uri="{BB962C8B-B14F-4D97-AF65-F5344CB8AC3E}">
        <p14:creationId xmlns:p14="http://schemas.microsoft.com/office/powerpoint/2010/main" val="180407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JSDoc</vt:lpstr>
      <vt:lpstr>Was ist JSDoc?</vt:lpstr>
      <vt:lpstr>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</cp:revision>
  <dcterms:created xsi:type="dcterms:W3CDTF">2023-03-12T09:59:43Z</dcterms:created>
  <dcterms:modified xsi:type="dcterms:W3CDTF">2023-03-12T10:15:15Z</dcterms:modified>
</cp:coreProperties>
</file>