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D5E2B-7954-8002-72FF-3AB749762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4AFA5-A05E-F4EE-85AC-101CBDAF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DD893-5077-1EF5-E801-C0E9474D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2AD09-6C11-0C18-36D9-84334A6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E759C-9134-4D3C-C3B3-829989ED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4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F3FB-87C4-56CC-B014-122D967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851B1-46D9-9D27-06F4-EBC54FCD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6D03E-2DC6-57BB-4C57-245AEB91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AEA6F-DF9E-6BF1-BB8B-FFD2862D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1F96F-B3B5-6EDF-EABF-BDE1EB90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4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2878F-3FA4-B3BA-5CCE-AB01584C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DE042-7710-E958-F4CE-15BF1DE9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89073-CAD6-0C5C-D8C4-69D6AB73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968F0-C08C-5031-3E14-6941A098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7ED6B-B899-0039-0A2F-43FC6363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D1C9-C0A2-3013-A1EF-611F9B4E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84963-BA3B-9F7E-AD41-70FFFCDA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CF011-7656-9772-A69A-600C26C1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0B6CC3-E971-D784-752A-706C88A1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E3911-22AF-9E34-CF54-06BF98D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4D4-3A12-8CF6-A1B5-FD7AD1C8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6E919-B2D7-5462-6C41-8EB03460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4936E-AA51-6533-14EE-E58B17F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D4356-7734-00EB-2636-FF4B27D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DDCE2-AE42-642F-A3E7-C42F34F6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7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8150A-D6DC-8F8C-ABEA-65DE81B3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4CE50-1623-01C6-4816-BB0EDF2F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DE5D8D-024E-6C34-FA78-B4F21A2D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F18D32-7B73-EFB2-7B7D-D08D3191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45F16-5AED-1832-013B-5A14240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B93F21-9B7C-64CD-34CD-D554AED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958F-3079-7131-CB49-A4CB8FB9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A2D68-79DC-B4A5-C4DB-0F3816B1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E82FA6-788A-4367-51B0-CD07CBC5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ABA12F-A181-E3CC-5DDA-C9B146E9F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6A01B9-31D9-7BBC-2AA8-427FC1551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7FF4B3-ECED-F547-570E-FE67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0334FE-811B-88EF-967D-A7A18733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D2D310-E8C8-53E2-2076-7FE1D184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21B30-8EBB-9FE2-16C3-BF53CB8A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5FCED9-0320-49F1-EDE0-BDAB7B2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84AC47-847B-D96F-E209-CF639C3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6F319E-FEE4-2736-A5CE-B7A5FBE1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714B5A-0BC7-6F38-381A-C9FE1E9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400420-A59B-5D84-D51C-CB81E2CB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47E08D-6FAC-0A96-4F06-D4C7802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6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3F2BA-B451-C7A6-0FFA-44F1D93A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51F30-5F26-3A4B-01C4-A1DE3D83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14504C-5B01-9CF0-AFFA-8D2CE1ED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8D5D9-61C1-1B82-A564-8D0F54BA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F41D-11CD-7C8E-488E-27E972BF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52FCC-3BED-0F7D-0F33-BC021FBB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0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C2D2-31AA-0055-04AD-B5C6EBC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122EE2-6511-4546-09A8-F8D7F863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A8962B-AEE8-A4D4-B040-46DA3115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DE22A-E0DD-D476-2632-B696CC9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D86D2-D69A-1121-803F-3CD711D7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36B8B-0520-06C2-5FA8-A8CACA6A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94DB66-E8CC-312B-9A69-9C8D7439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BEEC5-E467-AEBE-4CAA-488783D9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9D80F-A0B8-7915-93D2-916D6146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B11-6BF0-409E-A5F2-846EF53890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0F75C-23C3-F789-8D64-C3B1EC5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F91F4-0074-09FF-FFE8-C14E378B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A9ADF-4D05-42EB-8409-DB22AFEF1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2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pratice.com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5989E9-BD38-8104-FDEA-323777F8CCAB}"/>
              </a:ext>
            </a:extLst>
          </p:cNvPr>
          <p:cNvSpPr txBox="1"/>
          <p:nvPr/>
        </p:nvSpPr>
        <p:spPr>
          <a:xfrm>
            <a:off x="931888" y="900326"/>
            <a:ext cx="9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US-Efetuar login com sucesso no site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CBBF6A-FE17-D87A-90DE-F99555840BA3}"/>
              </a:ext>
            </a:extLst>
          </p:cNvPr>
          <p:cNvSpPr txBox="1"/>
          <p:nvPr/>
        </p:nvSpPr>
        <p:spPr>
          <a:xfrm>
            <a:off x="931888" y="1361991"/>
            <a:ext cx="950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Eu como usuário do sistema</a:t>
            </a:r>
          </a:p>
          <a:p>
            <a:r>
              <a:rPr lang="pt-BR" sz="2400" dirty="0"/>
              <a:t>Quero efetuar login no site </a:t>
            </a:r>
            <a:r>
              <a:rPr lang="pt-BR" sz="2400" dirty="0">
                <a:hlinkClick r:id="rId2"/>
              </a:rPr>
              <a:t>https://automationpratice.com.br/</a:t>
            </a:r>
            <a:r>
              <a:rPr lang="pt-BR" sz="2400" dirty="0"/>
              <a:t> </a:t>
            </a:r>
          </a:p>
          <a:p>
            <a:r>
              <a:rPr lang="pt-BR" sz="2400" dirty="0"/>
              <a:t>Para acessar as funcionalidades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178B0C-E974-32AD-93A5-C51250E53964}"/>
              </a:ext>
            </a:extLst>
          </p:cNvPr>
          <p:cNvSpPr txBox="1"/>
          <p:nvPr/>
        </p:nvSpPr>
        <p:spPr>
          <a:xfrm>
            <a:off x="931888" y="300162"/>
            <a:ext cx="897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Descrição: Teste para a VAGA “Analista de Testes”/Empresa DIO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56AEC-04D4-95CE-F286-C6DEF0532C34}"/>
              </a:ext>
            </a:extLst>
          </p:cNvPr>
          <p:cNvSpPr txBox="1"/>
          <p:nvPr/>
        </p:nvSpPr>
        <p:spPr>
          <a:xfrm>
            <a:off x="931888" y="3280018"/>
            <a:ext cx="7447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Critérios de aceite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Efetuar login no site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Preenchimento dos campos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Exibir mensagem informando que o login foi realizado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Sistema não deve permitir login com dados </a:t>
            </a:r>
            <a:r>
              <a:rPr lang="pt-BR" dirty="0" err="1"/>
              <a:t>invalidos</a:t>
            </a:r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1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E73FB2-52F3-261D-C849-CA6B482073E3}"/>
              </a:ext>
            </a:extLst>
          </p:cNvPr>
          <p:cNvSpPr txBox="1"/>
          <p:nvPr/>
        </p:nvSpPr>
        <p:spPr>
          <a:xfrm>
            <a:off x="299803" y="254833"/>
            <a:ext cx="91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CT001- Validar click no ícone 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6794AC-4AE1-E862-293B-082D7C68DFD1}"/>
              </a:ext>
            </a:extLst>
          </p:cNvPr>
          <p:cNvSpPr txBox="1"/>
          <p:nvPr/>
        </p:nvSpPr>
        <p:spPr>
          <a:xfrm>
            <a:off x="5216577" y="254833"/>
            <a:ext cx="647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que o usuário esteja no site</a:t>
            </a:r>
          </a:p>
          <a:p>
            <a:r>
              <a:rPr lang="pt-BR" dirty="0"/>
              <a:t>Quando ligar sobre o ícone login</a:t>
            </a:r>
          </a:p>
          <a:p>
            <a:r>
              <a:rPr lang="pt-BR" dirty="0"/>
              <a:t>Então a tela deve abrir um formulário possibilitando o cadastro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A6F09-7C98-B989-F066-E60B8E928A99}"/>
              </a:ext>
            </a:extLst>
          </p:cNvPr>
          <p:cNvSpPr txBox="1"/>
          <p:nvPr/>
        </p:nvSpPr>
        <p:spPr>
          <a:xfrm>
            <a:off x="397239" y="1467003"/>
            <a:ext cx="448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CT002-Preenchimento do formulário com sucesso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F878AA-79F8-F82A-24DC-69FB8292C985}"/>
              </a:ext>
            </a:extLst>
          </p:cNvPr>
          <p:cNvSpPr txBox="1"/>
          <p:nvPr/>
        </p:nvSpPr>
        <p:spPr>
          <a:xfrm>
            <a:off x="5216577" y="1467003"/>
            <a:ext cx="6325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que clique sobre o ícone login</a:t>
            </a:r>
          </a:p>
          <a:p>
            <a:r>
              <a:rPr lang="pt-BR" dirty="0"/>
              <a:t>E sistema abra o formulário </a:t>
            </a:r>
          </a:p>
          <a:p>
            <a:r>
              <a:rPr lang="pt-BR" dirty="0"/>
              <a:t>Quando o usuário preencher os campos e-mail e senha com dados validos</a:t>
            </a:r>
          </a:p>
          <a:p>
            <a:r>
              <a:rPr lang="pt-BR" dirty="0"/>
              <a:t>Então o login deve ser executado com sucesso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5A8445-2E90-9E13-55BF-89C6E0FCD304}"/>
              </a:ext>
            </a:extLst>
          </p:cNvPr>
          <p:cNvSpPr txBox="1"/>
          <p:nvPr/>
        </p:nvSpPr>
        <p:spPr>
          <a:xfrm>
            <a:off x="299803" y="3173650"/>
            <a:ext cx="448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CT003-Validar mensagem” login realizado com sucesso</a:t>
            </a:r>
            <a:r>
              <a:rPr lang="pt-BR" dirty="0"/>
              <a:t>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A6DCD1-0863-1F00-F9D7-C84550B8EFE3}"/>
              </a:ext>
            </a:extLst>
          </p:cNvPr>
          <p:cNvSpPr txBox="1"/>
          <p:nvPr/>
        </p:nvSpPr>
        <p:spPr>
          <a:xfrm>
            <a:off x="5216577" y="3175006"/>
            <a:ext cx="5111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que usuário realize o login no site com os dados validos</a:t>
            </a:r>
          </a:p>
          <a:p>
            <a:r>
              <a:rPr lang="pt-BR" dirty="0"/>
              <a:t>Quando clicar sobre o botão “login”</a:t>
            </a:r>
          </a:p>
          <a:p>
            <a:r>
              <a:rPr lang="pt-BR" dirty="0"/>
              <a:t>Então o sistema deve exibir uma mensagem “login realizado com sucesso”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557FB5-DF6E-2BED-968E-C7F625551723}"/>
              </a:ext>
            </a:extLst>
          </p:cNvPr>
          <p:cNvSpPr txBox="1"/>
          <p:nvPr/>
        </p:nvSpPr>
        <p:spPr>
          <a:xfrm>
            <a:off x="348520" y="4890860"/>
            <a:ext cx="45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CT004-Login com senha invalida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80A111-014C-900A-FF54-EA13CFCDB8AD}"/>
              </a:ext>
            </a:extLst>
          </p:cNvPr>
          <p:cNvSpPr txBox="1"/>
          <p:nvPr/>
        </p:nvSpPr>
        <p:spPr>
          <a:xfrm>
            <a:off x="5216577" y="4883009"/>
            <a:ext cx="599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que clique sobre o ícone login</a:t>
            </a:r>
          </a:p>
          <a:p>
            <a:r>
              <a:rPr lang="pt-BR" dirty="0"/>
              <a:t>E sistema abra o formulário </a:t>
            </a:r>
          </a:p>
          <a:p>
            <a:r>
              <a:rPr lang="pt-BR" dirty="0"/>
              <a:t>Quando o usuário preencher os campos e-mail e senha com dados da senha inválidos</a:t>
            </a:r>
          </a:p>
          <a:p>
            <a:r>
              <a:rPr lang="pt-BR" dirty="0"/>
              <a:t>Então o login não deve ser efetuado e o sistema deve exibir no campo uma mensagem informando que a senha está invalida</a:t>
            </a:r>
          </a:p>
        </p:txBody>
      </p:sp>
    </p:spTree>
    <p:extLst>
      <p:ext uri="{BB962C8B-B14F-4D97-AF65-F5344CB8AC3E}">
        <p14:creationId xmlns:p14="http://schemas.microsoft.com/office/powerpoint/2010/main" val="505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301C36-1ECC-3720-2150-9D7E993E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227"/>
            <a:ext cx="11437495" cy="1214579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03384-8626-F01C-2EE7-8351E2916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019"/>
            <a:ext cx="12192000" cy="254196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CD26515-4482-4836-D485-0D8C5EF7FD18}"/>
              </a:ext>
            </a:extLst>
          </p:cNvPr>
          <p:cNvSpPr/>
          <p:nvPr/>
        </p:nvSpPr>
        <p:spPr>
          <a:xfrm>
            <a:off x="10465677" y="2158584"/>
            <a:ext cx="971818" cy="40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6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7897C69-D7B0-94EC-FED9-ADB5145C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6" y="362188"/>
            <a:ext cx="11068107" cy="1569150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FCBB33-1C98-26F3-89F3-124E6718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" y="1976344"/>
            <a:ext cx="6982799" cy="357237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0732E-1CB2-DE0E-222D-B2247BDB5A40}"/>
              </a:ext>
            </a:extLst>
          </p:cNvPr>
          <p:cNvSpPr/>
          <p:nvPr/>
        </p:nvSpPr>
        <p:spPr>
          <a:xfrm>
            <a:off x="689548" y="2803161"/>
            <a:ext cx="6982799" cy="191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574ED143-A56C-F202-79AF-7411B692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2" y="243809"/>
            <a:ext cx="10509975" cy="2108018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7D3F2F-A26F-E4B8-9C4C-46DC19FA5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72" y="2281776"/>
            <a:ext cx="6944694" cy="44487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037B49E-4785-4E57-C63D-084590D44018}"/>
              </a:ext>
            </a:extLst>
          </p:cNvPr>
          <p:cNvSpPr/>
          <p:nvPr/>
        </p:nvSpPr>
        <p:spPr>
          <a:xfrm>
            <a:off x="3897443" y="3177915"/>
            <a:ext cx="3132944" cy="299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7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8223FD01-E617-867E-BC9A-F1432C9A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1" y="157230"/>
            <a:ext cx="11205964" cy="1971420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B63A581-F976-DCB6-C5BC-2C9C0E18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8" y="2352046"/>
            <a:ext cx="6878010" cy="45059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791D4C3-21D2-3ED8-BF27-3097E8B6E76B}"/>
              </a:ext>
            </a:extLst>
          </p:cNvPr>
          <p:cNvSpPr/>
          <p:nvPr/>
        </p:nvSpPr>
        <p:spPr>
          <a:xfrm>
            <a:off x="1648918" y="5576341"/>
            <a:ext cx="2083633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2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ELANE LIMA</dc:creator>
  <cp:lastModifiedBy>ELANE LIMA</cp:lastModifiedBy>
  <cp:revision>1</cp:revision>
  <dcterms:created xsi:type="dcterms:W3CDTF">2024-10-31T14:53:46Z</dcterms:created>
  <dcterms:modified xsi:type="dcterms:W3CDTF">2024-10-31T15:35:52Z</dcterms:modified>
</cp:coreProperties>
</file>