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69" r:id="rId4"/>
    <p:sldId id="275" r:id="rId5"/>
    <p:sldId id="259" r:id="rId6"/>
    <p:sldId id="260" r:id="rId7"/>
    <p:sldId id="257" r:id="rId8"/>
    <p:sldId id="258" r:id="rId9"/>
    <p:sldId id="264" r:id="rId10"/>
    <p:sldId id="261" r:id="rId11"/>
    <p:sldId id="262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F12B2-7AB7-4B92-B96F-A592D7A6D5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088DDA-E35E-425C-9571-0B0DCFCE2A87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4129DE7B-3CE5-4934-9F30-46EF50EC7416}" type="parTrans" cxnId="{54378FF3-66F3-4830-9AAB-393359B77CAB}">
      <dgm:prSet/>
      <dgm:spPr/>
      <dgm:t>
        <a:bodyPr/>
        <a:lstStyle/>
        <a:p>
          <a:endParaRPr lang="en-US"/>
        </a:p>
      </dgm:t>
    </dgm:pt>
    <dgm:pt modelId="{27EA9E69-D046-4B94-BC3C-2017CEEA3A9D}" type="sibTrans" cxnId="{54378FF3-66F3-4830-9AAB-393359B77CAB}">
      <dgm:prSet/>
      <dgm:spPr/>
      <dgm:t>
        <a:bodyPr/>
        <a:lstStyle/>
        <a:p>
          <a:endParaRPr lang="en-US"/>
        </a:p>
      </dgm:t>
    </dgm:pt>
    <dgm:pt modelId="{8A4B9802-9623-476D-AAAB-4CF96032565E}">
      <dgm:prSet/>
      <dgm:spPr/>
      <dgm:t>
        <a:bodyPr/>
        <a:lstStyle/>
        <a:p>
          <a:r>
            <a:rPr lang="en-GB" dirty="0"/>
            <a:t>Develop a Computer Vision template with React</a:t>
          </a:r>
          <a:endParaRPr lang="en-US" dirty="0"/>
        </a:p>
      </dgm:t>
    </dgm:pt>
    <dgm:pt modelId="{2C7F5134-B0C2-419F-A573-F4668BBEFFB3}" type="parTrans" cxnId="{67DA5D9F-5EE9-4D86-B535-1FA0C8425C33}">
      <dgm:prSet/>
      <dgm:spPr/>
      <dgm:t>
        <a:bodyPr/>
        <a:lstStyle/>
        <a:p>
          <a:endParaRPr lang="en-US"/>
        </a:p>
      </dgm:t>
    </dgm:pt>
    <dgm:pt modelId="{CD6FBA88-0471-4C2F-A135-EF246B9B7D87}" type="sibTrans" cxnId="{67DA5D9F-5EE9-4D86-B535-1FA0C8425C33}">
      <dgm:prSet/>
      <dgm:spPr/>
      <dgm:t>
        <a:bodyPr/>
        <a:lstStyle/>
        <a:p>
          <a:endParaRPr lang="en-US"/>
        </a:p>
      </dgm:t>
    </dgm:pt>
    <dgm:pt modelId="{15C4B426-FBFE-4590-BC35-8C8C828C2FC5}">
      <dgm:prSet/>
      <dgm:spPr/>
      <dgm:t>
        <a:bodyPr/>
        <a:lstStyle/>
        <a:p>
          <a:r>
            <a:rPr lang="en-GB" dirty="0"/>
            <a:t>Run SSD model on COCO dataset</a:t>
          </a:r>
          <a:endParaRPr lang="en-US" dirty="0"/>
        </a:p>
      </dgm:t>
    </dgm:pt>
    <dgm:pt modelId="{E3074345-C539-419B-838C-6D38A8EEA9B3}" type="parTrans" cxnId="{2CD2E62C-C5F4-492D-BBC4-1C78CEEA391F}">
      <dgm:prSet/>
      <dgm:spPr/>
      <dgm:t>
        <a:bodyPr/>
        <a:lstStyle/>
        <a:p>
          <a:endParaRPr lang="en-US"/>
        </a:p>
      </dgm:t>
    </dgm:pt>
    <dgm:pt modelId="{57FF94E4-9013-4AB6-A978-28BA13166E4F}" type="sibTrans" cxnId="{2CD2E62C-C5F4-492D-BBC4-1C78CEEA391F}">
      <dgm:prSet/>
      <dgm:spPr/>
      <dgm:t>
        <a:bodyPr/>
        <a:lstStyle/>
        <a:p>
          <a:endParaRPr lang="en-US"/>
        </a:p>
      </dgm:t>
    </dgm:pt>
    <dgm:pt modelId="{4BE2771C-7FB9-46C4-AB94-197730096EB5}">
      <dgm:prSet/>
      <dgm:spPr/>
      <dgm:t>
        <a:bodyPr/>
        <a:lstStyle/>
        <a:p>
          <a:r>
            <a:rPr lang="en-GB"/>
            <a:t>Making real-time detections </a:t>
          </a:r>
          <a:endParaRPr lang="en-US"/>
        </a:p>
      </dgm:t>
    </dgm:pt>
    <dgm:pt modelId="{6CF17E37-480C-4E84-A95E-F3624D9FC4E4}" type="parTrans" cxnId="{18895C2B-BEEF-4DEB-A391-4358BA01A00D}">
      <dgm:prSet/>
      <dgm:spPr/>
      <dgm:t>
        <a:bodyPr/>
        <a:lstStyle/>
        <a:p>
          <a:endParaRPr lang="en-US"/>
        </a:p>
      </dgm:t>
    </dgm:pt>
    <dgm:pt modelId="{5AFDE83B-850E-4508-AB17-257A83C2C1AA}" type="sibTrans" cxnId="{18895C2B-BEEF-4DEB-A391-4358BA01A00D}">
      <dgm:prSet/>
      <dgm:spPr/>
      <dgm:t>
        <a:bodyPr/>
        <a:lstStyle/>
        <a:p>
          <a:endParaRPr lang="en-US"/>
        </a:p>
      </dgm:t>
    </dgm:pt>
    <dgm:pt modelId="{8ABD4106-62F6-45CC-958B-E0425398162D}" type="pres">
      <dgm:prSet presAssocID="{211F12B2-7AB7-4B92-B96F-A592D7A6D5DC}" presName="root" presStyleCnt="0">
        <dgm:presLayoutVars>
          <dgm:dir/>
          <dgm:resizeHandles val="exact"/>
        </dgm:presLayoutVars>
      </dgm:prSet>
      <dgm:spPr/>
    </dgm:pt>
    <dgm:pt modelId="{F7A4519C-2198-450D-A484-C7C4466D4A86}" type="pres">
      <dgm:prSet presAssocID="{38088DDA-E35E-425C-9571-0B0DCFCE2A87}" presName="compNode" presStyleCnt="0"/>
      <dgm:spPr/>
    </dgm:pt>
    <dgm:pt modelId="{17AEB63D-1501-4B40-9A52-C69E422009B1}" type="pres">
      <dgm:prSet presAssocID="{38088DDA-E35E-425C-9571-0B0DCFCE2A87}" presName="bgRect" presStyleLbl="bgShp" presStyleIdx="0" presStyleCnt="4"/>
      <dgm:spPr/>
    </dgm:pt>
    <dgm:pt modelId="{00592239-3E8F-4B2B-ADEC-309C0160D7F1}" type="pres">
      <dgm:prSet presAssocID="{38088DDA-E35E-425C-9571-0B0DCFCE2A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E5A072A-DE79-4210-BE81-6F74395917CD}" type="pres">
      <dgm:prSet presAssocID="{38088DDA-E35E-425C-9571-0B0DCFCE2A87}" presName="spaceRect" presStyleCnt="0"/>
      <dgm:spPr/>
    </dgm:pt>
    <dgm:pt modelId="{B6498B35-4C5C-4681-B8FC-65B62C7AE464}" type="pres">
      <dgm:prSet presAssocID="{38088DDA-E35E-425C-9571-0B0DCFCE2A87}" presName="parTx" presStyleLbl="revTx" presStyleIdx="0" presStyleCnt="4">
        <dgm:presLayoutVars>
          <dgm:chMax val="0"/>
          <dgm:chPref val="0"/>
        </dgm:presLayoutVars>
      </dgm:prSet>
      <dgm:spPr/>
    </dgm:pt>
    <dgm:pt modelId="{4FBD5D6C-31B3-4AB0-83AC-4E0FE07CEAF8}" type="pres">
      <dgm:prSet presAssocID="{27EA9E69-D046-4B94-BC3C-2017CEEA3A9D}" presName="sibTrans" presStyleCnt="0"/>
      <dgm:spPr/>
    </dgm:pt>
    <dgm:pt modelId="{49430E72-13C8-424B-93AF-6FC935D4C1E7}" type="pres">
      <dgm:prSet presAssocID="{8A4B9802-9623-476D-AAAB-4CF96032565E}" presName="compNode" presStyleCnt="0"/>
      <dgm:spPr/>
    </dgm:pt>
    <dgm:pt modelId="{B8FDE75E-A718-45BC-B290-1872C696C356}" type="pres">
      <dgm:prSet presAssocID="{8A4B9802-9623-476D-AAAB-4CF96032565E}" presName="bgRect" presStyleLbl="bgShp" presStyleIdx="1" presStyleCnt="4"/>
      <dgm:spPr/>
    </dgm:pt>
    <dgm:pt modelId="{805DD6DF-27BA-40B6-B4C5-C9C39F0B5F4C}" type="pres">
      <dgm:prSet presAssocID="{8A4B9802-9623-476D-AAAB-4CF9603256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B188801-9A36-4E77-9D06-FB2D0733DC0F}" type="pres">
      <dgm:prSet presAssocID="{8A4B9802-9623-476D-AAAB-4CF96032565E}" presName="spaceRect" presStyleCnt="0"/>
      <dgm:spPr/>
    </dgm:pt>
    <dgm:pt modelId="{9C027748-06B0-4897-A170-8AF0B151E5EF}" type="pres">
      <dgm:prSet presAssocID="{8A4B9802-9623-476D-AAAB-4CF96032565E}" presName="parTx" presStyleLbl="revTx" presStyleIdx="1" presStyleCnt="4">
        <dgm:presLayoutVars>
          <dgm:chMax val="0"/>
          <dgm:chPref val="0"/>
        </dgm:presLayoutVars>
      </dgm:prSet>
      <dgm:spPr/>
    </dgm:pt>
    <dgm:pt modelId="{4A37ABB3-4FE5-4496-A732-EC0270C82755}" type="pres">
      <dgm:prSet presAssocID="{CD6FBA88-0471-4C2F-A135-EF246B9B7D87}" presName="sibTrans" presStyleCnt="0"/>
      <dgm:spPr/>
    </dgm:pt>
    <dgm:pt modelId="{A2C24E95-7836-467A-A6C8-AF17DD6043AF}" type="pres">
      <dgm:prSet presAssocID="{15C4B426-FBFE-4590-BC35-8C8C828C2FC5}" presName="compNode" presStyleCnt="0"/>
      <dgm:spPr/>
    </dgm:pt>
    <dgm:pt modelId="{D6C0E7D0-D6B5-42CE-B3A3-9F92219E4CBB}" type="pres">
      <dgm:prSet presAssocID="{15C4B426-FBFE-4590-BC35-8C8C828C2FC5}" presName="bgRect" presStyleLbl="bgShp" presStyleIdx="2" presStyleCnt="4"/>
      <dgm:spPr/>
    </dgm:pt>
    <dgm:pt modelId="{9723AB0D-6247-4367-82DC-8E848270DDAB}" type="pres">
      <dgm:prSet presAssocID="{15C4B426-FBFE-4590-BC35-8C8C828C2F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ECA8AA-FDD9-4598-A07A-7FA9425E1406}" type="pres">
      <dgm:prSet presAssocID="{15C4B426-FBFE-4590-BC35-8C8C828C2FC5}" presName="spaceRect" presStyleCnt="0"/>
      <dgm:spPr/>
    </dgm:pt>
    <dgm:pt modelId="{12A90ECF-ADCB-40E5-A569-8A8596DD27FC}" type="pres">
      <dgm:prSet presAssocID="{15C4B426-FBFE-4590-BC35-8C8C828C2FC5}" presName="parTx" presStyleLbl="revTx" presStyleIdx="2" presStyleCnt="4">
        <dgm:presLayoutVars>
          <dgm:chMax val="0"/>
          <dgm:chPref val="0"/>
        </dgm:presLayoutVars>
      </dgm:prSet>
      <dgm:spPr/>
    </dgm:pt>
    <dgm:pt modelId="{6DC1B5D2-97C8-4070-BDC4-F0F7B9711BC6}" type="pres">
      <dgm:prSet presAssocID="{57FF94E4-9013-4AB6-A978-28BA13166E4F}" presName="sibTrans" presStyleCnt="0"/>
      <dgm:spPr/>
    </dgm:pt>
    <dgm:pt modelId="{64655EAF-91D3-4307-8F1F-3292462CCD10}" type="pres">
      <dgm:prSet presAssocID="{4BE2771C-7FB9-46C4-AB94-197730096EB5}" presName="compNode" presStyleCnt="0"/>
      <dgm:spPr/>
    </dgm:pt>
    <dgm:pt modelId="{D78B2EFF-15EF-48E1-A437-3B489E4C3F48}" type="pres">
      <dgm:prSet presAssocID="{4BE2771C-7FB9-46C4-AB94-197730096EB5}" presName="bgRect" presStyleLbl="bgShp" presStyleIdx="3" presStyleCnt="4"/>
      <dgm:spPr/>
    </dgm:pt>
    <dgm:pt modelId="{33D77E60-ECA1-4504-96BA-4CD69C3756F2}" type="pres">
      <dgm:prSet presAssocID="{4BE2771C-7FB9-46C4-AB94-197730096E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C65F3C-8454-4A29-8E8D-2EB940CADE34}" type="pres">
      <dgm:prSet presAssocID="{4BE2771C-7FB9-46C4-AB94-197730096EB5}" presName="spaceRect" presStyleCnt="0"/>
      <dgm:spPr/>
    </dgm:pt>
    <dgm:pt modelId="{E2A91C7C-F09E-4D4D-9510-507360646E03}" type="pres">
      <dgm:prSet presAssocID="{4BE2771C-7FB9-46C4-AB94-197730096E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9B801B-B234-4F51-8BD8-E14C58FA3D0A}" type="presOf" srcId="{15C4B426-FBFE-4590-BC35-8C8C828C2FC5}" destId="{12A90ECF-ADCB-40E5-A569-8A8596DD27FC}" srcOrd="0" destOrd="0" presId="urn:microsoft.com/office/officeart/2018/2/layout/IconVerticalSolidList"/>
    <dgm:cxn modelId="{18895C2B-BEEF-4DEB-A391-4358BA01A00D}" srcId="{211F12B2-7AB7-4B92-B96F-A592D7A6D5DC}" destId="{4BE2771C-7FB9-46C4-AB94-197730096EB5}" srcOrd="3" destOrd="0" parTransId="{6CF17E37-480C-4E84-A95E-F3624D9FC4E4}" sibTransId="{5AFDE83B-850E-4508-AB17-257A83C2C1AA}"/>
    <dgm:cxn modelId="{2CD2E62C-C5F4-492D-BBC4-1C78CEEA391F}" srcId="{211F12B2-7AB7-4B92-B96F-A592D7A6D5DC}" destId="{15C4B426-FBFE-4590-BC35-8C8C828C2FC5}" srcOrd="2" destOrd="0" parTransId="{E3074345-C539-419B-838C-6D38A8EEA9B3}" sibTransId="{57FF94E4-9013-4AB6-A978-28BA13166E4F}"/>
    <dgm:cxn modelId="{39FF2883-FA9B-41F2-AFBF-11E225903554}" type="presOf" srcId="{8A4B9802-9623-476D-AAAB-4CF96032565E}" destId="{9C027748-06B0-4897-A170-8AF0B151E5EF}" srcOrd="0" destOrd="0" presId="urn:microsoft.com/office/officeart/2018/2/layout/IconVerticalSolidList"/>
    <dgm:cxn modelId="{FD65F488-90C2-45FB-B73D-7BE4D72AC21E}" type="presOf" srcId="{38088DDA-E35E-425C-9571-0B0DCFCE2A87}" destId="{B6498B35-4C5C-4681-B8FC-65B62C7AE464}" srcOrd="0" destOrd="0" presId="urn:microsoft.com/office/officeart/2018/2/layout/IconVerticalSolidList"/>
    <dgm:cxn modelId="{67DA5D9F-5EE9-4D86-B535-1FA0C8425C33}" srcId="{211F12B2-7AB7-4B92-B96F-A592D7A6D5DC}" destId="{8A4B9802-9623-476D-AAAB-4CF96032565E}" srcOrd="1" destOrd="0" parTransId="{2C7F5134-B0C2-419F-A573-F4668BBEFFB3}" sibTransId="{CD6FBA88-0471-4C2F-A135-EF246B9B7D87}"/>
    <dgm:cxn modelId="{36251DC2-8069-46A1-A684-02745A5AECF5}" type="presOf" srcId="{211F12B2-7AB7-4B92-B96F-A592D7A6D5DC}" destId="{8ABD4106-62F6-45CC-958B-E0425398162D}" srcOrd="0" destOrd="0" presId="urn:microsoft.com/office/officeart/2018/2/layout/IconVerticalSolidList"/>
    <dgm:cxn modelId="{8E016ADC-DBAA-4671-BAA8-75D33E5A087C}" type="presOf" srcId="{4BE2771C-7FB9-46C4-AB94-197730096EB5}" destId="{E2A91C7C-F09E-4D4D-9510-507360646E03}" srcOrd="0" destOrd="0" presId="urn:microsoft.com/office/officeart/2018/2/layout/IconVerticalSolidList"/>
    <dgm:cxn modelId="{54378FF3-66F3-4830-9AAB-393359B77CAB}" srcId="{211F12B2-7AB7-4B92-B96F-A592D7A6D5DC}" destId="{38088DDA-E35E-425C-9571-0B0DCFCE2A87}" srcOrd="0" destOrd="0" parTransId="{4129DE7B-3CE5-4934-9F30-46EF50EC7416}" sibTransId="{27EA9E69-D046-4B94-BC3C-2017CEEA3A9D}"/>
    <dgm:cxn modelId="{8421200F-B53D-473E-97F9-3DC7BEA98325}" type="presParOf" srcId="{8ABD4106-62F6-45CC-958B-E0425398162D}" destId="{F7A4519C-2198-450D-A484-C7C4466D4A86}" srcOrd="0" destOrd="0" presId="urn:microsoft.com/office/officeart/2018/2/layout/IconVerticalSolidList"/>
    <dgm:cxn modelId="{0713E4B4-F2E4-4CF8-91FC-5B14B46E199D}" type="presParOf" srcId="{F7A4519C-2198-450D-A484-C7C4466D4A86}" destId="{17AEB63D-1501-4B40-9A52-C69E422009B1}" srcOrd="0" destOrd="0" presId="urn:microsoft.com/office/officeart/2018/2/layout/IconVerticalSolidList"/>
    <dgm:cxn modelId="{5DDAE6DB-62B5-4044-84CA-65A2D87D4BA2}" type="presParOf" srcId="{F7A4519C-2198-450D-A484-C7C4466D4A86}" destId="{00592239-3E8F-4B2B-ADEC-309C0160D7F1}" srcOrd="1" destOrd="0" presId="urn:microsoft.com/office/officeart/2018/2/layout/IconVerticalSolidList"/>
    <dgm:cxn modelId="{F3E62790-46DF-4381-BB7E-BAD534F5B8AB}" type="presParOf" srcId="{F7A4519C-2198-450D-A484-C7C4466D4A86}" destId="{7E5A072A-DE79-4210-BE81-6F74395917CD}" srcOrd="2" destOrd="0" presId="urn:microsoft.com/office/officeart/2018/2/layout/IconVerticalSolidList"/>
    <dgm:cxn modelId="{E189FC2C-59DC-46A6-9204-C80F6ED917F8}" type="presParOf" srcId="{F7A4519C-2198-450D-A484-C7C4466D4A86}" destId="{B6498B35-4C5C-4681-B8FC-65B62C7AE464}" srcOrd="3" destOrd="0" presId="urn:microsoft.com/office/officeart/2018/2/layout/IconVerticalSolidList"/>
    <dgm:cxn modelId="{BA5CA52B-2D7A-4337-86A5-DD63CD38BCA7}" type="presParOf" srcId="{8ABD4106-62F6-45CC-958B-E0425398162D}" destId="{4FBD5D6C-31B3-4AB0-83AC-4E0FE07CEAF8}" srcOrd="1" destOrd="0" presId="urn:microsoft.com/office/officeart/2018/2/layout/IconVerticalSolidList"/>
    <dgm:cxn modelId="{12D6BE4E-1152-4034-9854-22770695BC0D}" type="presParOf" srcId="{8ABD4106-62F6-45CC-958B-E0425398162D}" destId="{49430E72-13C8-424B-93AF-6FC935D4C1E7}" srcOrd="2" destOrd="0" presId="urn:microsoft.com/office/officeart/2018/2/layout/IconVerticalSolidList"/>
    <dgm:cxn modelId="{92C0B46F-737B-4EE9-824D-4C6300F7C48F}" type="presParOf" srcId="{49430E72-13C8-424B-93AF-6FC935D4C1E7}" destId="{B8FDE75E-A718-45BC-B290-1872C696C356}" srcOrd="0" destOrd="0" presId="urn:microsoft.com/office/officeart/2018/2/layout/IconVerticalSolidList"/>
    <dgm:cxn modelId="{165D2F63-1A3A-440B-AD15-AF58E0F95EDC}" type="presParOf" srcId="{49430E72-13C8-424B-93AF-6FC935D4C1E7}" destId="{805DD6DF-27BA-40B6-B4C5-C9C39F0B5F4C}" srcOrd="1" destOrd="0" presId="urn:microsoft.com/office/officeart/2018/2/layout/IconVerticalSolidList"/>
    <dgm:cxn modelId="{5178AE23-AEF4-4B9C-ADD2-3D07DF7FB43E}" type="presParOf" srcId="{49430E72-13C8-424B-93AF-6FC935D4C1E7}" destId="{1B188801-9A36-4E77-9D06-FB2D0733DC0F}" srcOrd="2" destOrd="0" presId="urn:microsoft.com/office/officeart/2018/2/layout/IconVerticalSolidList"/>
    <dgm:cxn modelId="{E232661B-26DB-43B5-BD86-7E2F75948EBA}" type="presParOf" srcId="{49430E72-13C8-424B-93AF-6FC935D4C1E7}" destId="{9C027748-06B0-4897-A170-8AF0B151E5EF}" srcOrd="3" destOrd="0" presId="urn:microsoft.com/office/officeart/2018/2/layout/IconVerticalSolidList"/>
    <dgm:cxn modelId="{03BE083E-392C-4A6B-B98A-2A5166820757}" type="presParOf" srcId="{8ABD4106-62F6-45CC-958B-E0425398162D}" destId="{4A37ABB3-4FE5-4496-A732-EC0270C82755}" srcOrd="3" destOrd="0" presId="urn:microsoft.com/office/officeart/2018/2/layout/IconVerticalSolidList"/>
    <dgm:cxn modelId="{809B46C0-6DD2-40CB-8906-31379AFFEA85}" type="presParOf" srcId="{8ABD4106-62F6-45CC-958B-E0425398162D}" destId="{A2C24E95-7836-467A-A6C8-AF17DD6043AF}" srcOrd="4" destOrd="0" presId="urn:microsoft.com/office/officeart/2018/2/layout/IconVerticalSolidList"/>
    <dgm:cxn modelId="{9980DB7A-A823-4F4E-A925-F74D45677193}" type="presParOf" srcId="{A2C24E95-7836-467A-A6C8-AF17DD6043AF}" destId="{D6C0E7D0-D6B5-42CE-B3A3-9F92219E4CBB}" srcOrd="0" destOrd="0" presId="urn:microsoft.com/office/officeart/2018/2/layout/IconVerticalSolidList"/>
    <dgm:cxn modelId="{78C09E2A-F997-4CC6-8465-70AE8B78BFCB}" type="presParOf" srcId="{A2C24E95-7836-467A-A6C8-AF17DD6043AF}" destId="{9723AB0D-6247-4367-82DC-8E848270DDAB}" srcOrd="1" destOrd="0" presId="urn:microsoft.com/office/officeart/2018/2/layout/IconVerticalSolidList"/>
    <dgm:cxn modelId="{9EDB5D17-83DA-4E63-A790-973643330904}" type="presParOf" srcId="{A2C24E95-7836-467A-A6C8-AF17DD6043AF}" destId="{ECECA8AA-FDD9-4598-A07A-7FA9425E1406}" srcOrd="2" destOrd="0" presId="urn:microsoft.com/office/officeart/2018/2/layout/IconVerticalSolidList"/>
    <dgm:cxn modelId="{BAEDA032-9886-49D5-8567-B616115559C5}" type="presParOf" srcId="{A2C24E95-7836-467A-A6C8-AF17DD6043AF}" destId="{12A90ECF-ADCB-40E5-A569-8A8596DD27FC}" srcOrd="3" destOrd="0" presId="urn:microsoft.com/office/officeart/2018/2/layout/IconVerticalSolidList"/>
    <dgm:cxn modelId="{04EB5661-A013-4B55-B670-173544DABF4F}" type="presParOf" srcId="{8ABD4106-62F6-45CC-958B-E0425398162D}" destId="{6DC1B5D2-97C8-4070-BDC4-F0F7B9711BC6}" srcOrd="5" destOrd="0" presId="urn:microsoft.com/office/officeart/2018/2/layout/IconVerticalSolidList"/>
    <dgm:cxn modelId="{DF2591B5-4BDE-4256-8749-19B1D61780E1}" type="presParOf" srcId="{8ABD4106-62F6-45CC-958B-E0425398162D}" destId="{64655EAF-91D3-4307-8F1F-3292462CCD10}" srcOrd="6" destOrd="0" presId="urn:microsoft.com/office/officeart/2018/2/layout/IconVerticalSolidList"/>
    <dgm:cxn modelId="{9A10EBE7-D489-493B-A03A-D50F62904D57}" type="presParOf" srcId="{64655EAF-91D3-4307-8F1F-3292462CCD10}" destId="{D78B2EFF-15EF-48E1-A437-3B489E4C3F48}" srcOrd="0" destOrd="0" presId="urn:microsoft.com/office/officeart/2018/2/layout/IconVerticalSolidList"/>
    <dgm:cxn modelId="{B09ECCE3-C683-499E-8F2D-F15066CBE728}" type="presParOf" srcId="{64655EAF-91D3-4307-8F1F-3292462CCD10}" destId="{33D77E60-ECA1-4504-96BA-4CD69C3756F2}" srcOrd="1" destOrd="0" presId="urn:microsoft.com/office/officeart/2018/2/layout/IconVerticalSolidList"/>
    <dgm:cxn modelId="{5E2DAE9D-7447-4625-93BB-A010B27F9C7B}" type="presParOf" srcId="{64655EAF-91D3-4307-8F1F-3292462CCD10}" destId="{16C65F3C-8454-4A29-8E8D-2EB940CADE34}" srcOrd="2" destOrd="0" presId="urn:microsoft.com/office/officeart/2018/2/layout/IconVerticalSolidList"/>
    <dgm:cxn modelId="{98CCD72A-6ADE-4685-9646-E13B3D3CAB50}" type="presParOf" srcId="{64655EAF-91D3-4307-8F1F-3292462CCD10}" destId="{E2A91C7C-F09E-4D4D-9510-507360646E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B63D-1501-4B40-9A52-C69E422009B1}">
      <dsp:nvSpPr>
        <dsp:cNvPr id="0" name=""/>
        <dsp:cNvSpPr/>
      </dsp:nvSpPr>
      <dsp:spPr>
        <a:xfrm>
          <a:off x="0" y="2004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92239-3E8F-4B2B-ADEC-309C0160D7F1}">
      <dsp:nvSpPr>
        <dsp:cNvPr id="0" name=""/>
        <dsp:cNvSpPr/>
      </dsp:nvSpPr>
      <dsp:spPr>
        <a:xfrm>
          <a:off x="307297" y="230572"/>
          <a:ext cx="558723" cy="55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98B35-4C5C-4681-B8FC-65B62C7AE464}">
      <dsp:nvSpPr>
        <dsp:cNvPr id="0" name=""/>
        <dsp:cNvSpPr/>
      </dsp:nvSpPr>
      <dsp:spPr>
        <a:xfrm>
          <a:off x="1173318" y="2004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OBJECTIVES</a:t>
          </a:r>
          <a:endParaRPr lang="en-US" sz="2200" kern="1200"/>
        </a:p>
      </dsp:txBody>
      <dsp:txXfrm>
        <a:off x="1173318" y="2004"/>
        <a:ext cx="4225018" cy="1015860"/>
      </dsp:txXfrm>
    </dsp:sp>
    <dsp:sp modelId="{B8FDE75E-A718-45BC-B290-1872C696C356}">
      <dsp:nvSpPr>
        <dsp:cNvPr id="0" name=""/>
        <dsp:cNvSpPr/>
      </dsp:nvSpPr>
      <dsp:spPr>
        <a:xfrm>
          <a:off x="0" y="1271829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DD6DF-27BA-40B6-B4C5-C9C39F0B5F4C}">
      <dsp:nvSpPr>
        <dsp:cNvPr id="0" name=""/>
        <dsp:cNvSpPr/>
      </dsp:nvSpPr>
      <dsp:spPr>
        <a:xfrm>
          <a:off x="307297" y="1500398"/>
          <a:ext cx="558723" cy="558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27748-06B0-4897-A170-8AF0B151E5EF}">
      <dsp:nvSpPr>
        <dsp:cNvPr id="0" name=""/>
        <dsp:cNvSpPr/>
      </dsp:nvSpPr>
      <dsp:spPr>
        <a:xfrm>
          <a:off x="1173318" y="1271829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Develop a Computer Vision template with React</a:t>
          </a:r>
          <a:endParaRPr lang="en-US" sz="2200" kern="1200" dirty="0"/>
        </a:p>
      </dsp:txBody>
      <dsp:txXfrm>
        <a:off x="1173318" y="1271829"/>
        <a:ext cx="4225018" cy="1015860"/>
      </dsp:txXfrm>
    </dsp:sp>
    <dsp:sp modelId="{D6C0E7D0-D6B5-42CE-B3A3-9F92219E4CBB}">
      <dsp:nvSpPr>
        <dsp:cNvPr id="0" name=""/>
        <dsp:cNvSpPr/>
      </dsp:nvSpPr>
      <dsp:spPr>
        <a:xfrm>
          <a:off x="0" y="2541655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3AB0D-6247-4367-82DC-8E848270DDAB}">
      <dsp:nvSpPr>
        <dsp:cNvPr id="0" name=""/>
        <dsp:cNvSpPr/>
      </dsp:nvSpPr>
      <dsp:spPr>
        <a:xfrm>
          <a:off x="307297" y="2770223"/>
          <a:ext cx="558723" cy="558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90ECF-ADCB-40E5-A569-8A8596DD27FC}">
      <dsp:nvSpPr>
        <dsp:cNvPr id="0" name=""/>
        <dsp:cNvSpPr/>
      </dsp:nvSpPr>
      <dsp:spPr>
        <a:xfrm>
          <a:off x="1173318" y="2541655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Run SSD model on COCO dataset</a:t>
          </a:r>
          <a:endParaRPr lang="en-US" sz="2200" kern="1200" dirty="0"/>
        </a:p>
      </dsp:txBody>
      <dsp:txXfrm>
        <a:off x="1173318" y="2541655"/>
        <a:ext cx="4225018" cy="1015860"/>
      </dsp:txXfrm>
    </dsp:sp>
    <dsp:sp modelId="{D78B2EFF-15EF-48E1-A437-3B489E4C3F48}">
      <dsp:nvSpPr>
        <dsp:cNvPr id="0" name=""/>
        <dsp:cNvSpPr/>
      </dsp:nvSpPr>
      <dsp:spPr>
        <a:xfrm>
          <a:off x="0" y="3811480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77E60-ECA1-4504-96BA-4CD69C3756F2}">
      <dsp:nvSpPr>
        <dsp:cNvPr id="0" name=""/>
        <dsp:cNvSpPr/>
      </dsp:nvSpPr>
      <dsp:spPr>
        <a:xfrm>
          <a:off x="307297" y="4040048"/>
          <a:ext cx="558723" cy="558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91C7C-F09E-4D4D-9510-507360646E03}">
      <dsp:nvSpPr>
        <dsp:cNvPr id="0" name=""/>
        <dsp:cNvSpPr/>
      </dsp:nvSpPr>
      <dsp:spPr>
        <a:xfrm>
          <a:off x="1173318" y="3811480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Making real-time detections </a:t>
          </a:r>
          <a:endParaRPr lang="en-US" sz="2200" kern="1200"/>
        </a:p>
      </dsp:txBody>
      <dsp:txXfrm>
        <a:off x="1173318" y="3811480"/>
        <a:ext cx="4225018" cy="101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7:35:09.5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1481 2 24575,'-17'0'0,"-5"-2"0,-11 5 0,-9 6 0,-5 10 0,-3 10 0,0 8 0,-2 7 0,-4 8 0,-6 4 0,-3 1 0,1 0 0,4 0 0,2 0 0,1 3 0,-4 3 0,0 4 0,-3 0 0,2-4 0,4-6 0,4-5 0,3-1 0,0 5 0,-2 6 0,-1 5 0,1 0 0,8-7 0,9-12 0,13-14 0,11-12 0,6-12 0,5-6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7:35:22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24575,'19'0'0,"20"0"0,33 0 0,-20 0 0,3 0 0,2 0 0,2 0 0,5 0 0,1 0 0,2 2 0,0 1 0,4 6 0,1 5 0,11 6 0,1 7 0,2 7 0,-1 5 0,-3 4 0,-3 2 0,-5-1 0,-4 2 0,-8-3 0,-4 0 0,-8-4 0,-3-1 0,-4-3 0,-3 0 0,29 26 0,-10-8 0,-7-6 0,-8-9 0,-11-6 0,-3-5 0,0 3 0,9 14 0,6 11 0,4 11 0,-3 1 0,-11-12 0,-8-11 0,-12-15 0,-9-17 0,-4-4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7:35:24.9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1 421 24575,'26'0'0,"18"0"0,-15 0 0,17 0 0,-24 0 0,5 0 0,-2 1 0,-5 4 0,-2 2 0,-1 1 0,0 0 0,-2-1 0,-2-2 0,-3-1 0,-3-1 0,-1-1 0,-1 0 0,0 0 0,0 0 0,-3 1 0,1-1 0,-1 0 0,-6-7 0,-1-4 0,-9-13 0,4 5 0,-7-11 0,4 3 0,-5-13 0,-3-4 0,-1-5 0,-1-2 0,2 2 0,3 3 0,4 8 0,4 8 0,3 8 0,3 7 0,1 4 0,2 6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17:44:45.5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24575,'0'73'0,"0"0"0,0-6 0,0-11 0,0-25 0,0-5 0,0-12 0,0-2 0,0-3 0,0-1 0,0-2 0,0 0 0,0 1 0,0 3 0,0 2 0,0 2 0,0 1 0,0 0 0,0-3 0,0-3 0,0-5 0,0-4 0,0-6 0,0 1 0,0-2 0,0 2 0,0 1 0,0-1 0,4 0 0,6 0 0,8-2 0,9 2 0,5 0 0,4 1 0,1 2 0,-1 0 0,0 0 0,-4 2 0,-3 0 0,-3 0 0,-5 0 0,-9 0 0,-2 0 0,-7 0 0,2 0 0,0 0 0,-1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8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70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customXml" Target="../ink/ink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download" TargetMode="External"/><Relationship Id="rId2" Type="http://schemas.openxmlformats.org/officeDocument/2006/relationships/hyperlink" Target="https://github.com/rugilandavyi/RealTimeObjectDetec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56C2D-0F0E-6D47-B99E-6A168FF8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DE" dirty="0"/>
              <a:t>REALTIME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181A3-8392-0840-BFF0-1B13AD38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 fontScale="70000" lnSpcReduction="20000"/>
          </a:bodyPr>
          <a:lstStyle/>
          <a:p>
            <a:r>
              <a:rPr lang="en-DE" dirty="0"/>
              <a:t>Rugilandavyi B. Mubondo</a:t>
            </a:r>
          </a:p>
          <a:p>
            <a:r>
              <a:rPr lang="en-DE" dirty="0"/>
              <a:t>M</a:t>
            </a:r>
            <a:r>
              <a:rPr lang="en-GB" dirty="0"/>
              <a:t>E</a:t>
            </a:r>
            <a:r>
              <a:rPr lang="en-DE" dirty="0"/>
              <a:t>ng. Geodesy &amp; Geoinformatics</a:t>
            </a:r>
          </a:p>
          <a:p>
            <a:r>
              <a:rPr lang="en-DE" dirty="0"/>
              <a:t>Computer Science Project</a:t>
            </a:r>
          </a:p>
          <a:p>
            <a:r>
              <a:rPr lang="en-DE" dirty="0"/>
              <a:t>2820004</a:t>
            </a:r>
          </a:p>
          <a:p>
            <a:r>
              <a:rPr lang="en-DE" dirty="0"/>
              <a:t>Hochschule Neubrandenburd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F14DE-56A0-0B41-9C57-B5D1FF314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5" r="21127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F78A-D566-BF4C-A333-2404151C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9702"/>
            <a:ext cx="9905999" cy="3567118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Object Recognition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8C39D-35C8-914F-BB7B-4805EC4E06C4}"/>
                  </a:ext>
                </a:extLst>
              </p14:cNvPr>
              <p14:cNvContentPartPr/>
              <p14:nvPr/>
            </p14:nvContentPartPr>
            <p14:xfrm>
              <a:off x="4406181" y="801802"/>
              <a:ext cx="533160" cy="4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8C39D-35C8-914F-BB7B-4805EC4E0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7541" y="792802"/>
                <a:ext cx="55080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CFFFF81-8007-F247-93AA-F328AB55EC4D}"/>
              </a:ext>
            </a:extLst>
          </p:cNvPr>
          <p:cNvGrpSpPr/>
          <p:nvPr/>
        </p:nvGrpSpPr>
        <p:grpSpPr>
          <a:xfrm>
            <a:off x="7252661" y="762999"/>
            <a:ext cx="884880" cy="477720"/>
            <a:chOff x="7200501" y="1564316"/>
            <a:chExt cx="88488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FB2093-23BF-0C4A-BAD8-C2ADA03816CD}"/>
                    </a:ext>
                  </a:extLst>
                </p14:cNvPr>
                <p14:cNvContentPartPr/>
                <p14:nvPr/>
              </p14:nvContentPartPr>
              <p14:xfrm>
                <a:off x="7200501" y="1564316"/>
                <a:ext cx="822600" cy="44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FB2093-23BF-0C4A-BAD8-C2ADA03816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91861" y="1555316"/>
                  <a:ext cx="8402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F50991-C12C-2D4B-AEE1-D295EC6027A8}"/>
                    </a:ext>
                  </a:extLst>
                </p14:cNvPr>
                <p14:cNvContentPartPr/>
                <p14:nvPr/>
              </p14:nvContentPartPr>
              <p14:xfrm>
                <a:off x="7953981" y="1867436"/>
                <a:ext cx="131400" cy="174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F50991-C12C-2D4B-AEE1-D295EC6027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5341" y="1858436"/>
                  <a:ext cx="149040" cy="192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BD882B-37F5-394E-A573-0832C8F187F5}"/>
              </a:ext>
            </a:extLst>
          </p:cNvPr>
          <p:cNvSpPr txBox="1"/>
          <p:nvPr/>
        </p:nvSpPr>
        <p:spPr>
          <a:xfrm>
            <a:off x="3010848" y="1153419"/>
            <a:ext cx="1789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Is there an object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Where is the object ? (object coordinates in image)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7DA3B-AC78-AC48-9D86-BD6645FFFFBB}"/>
              </a:ext>
            </a:extLst>
          </p:cNvPr>
          <p:cNvSpPr txBox="1"/>
          <p:nvPr/>
        </p:nvSpPr>
        <p:spPr>
          <a:xfrm>
            <a:off x="8053865" y="1301482"/>
            <a:ext cx="178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Object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What is the object ? (object class)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F5760C-D3F7-AA4F-BB9A-9F9F16A559AD}"/>
                  </a:ext>
                </a:extLst>
              </p14:cNvPr>
              <p14:cNvContentPartPr/>
              <p14:nvPr/>
            </p14:nvContentPartPr>
            <p14:xfrm>
              <a:off x="4393986" y="1190872"/>
              <a:ext cx="139320" cy="17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F5760C-D3F7-AA4F-BB9A-9F9F16A55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5346" y="1182232"/>
                <a:ext cx="156960" cy="190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5840D3E-FD71-E442-8067-0F30681FFDD7}"/>
              </a:ext>
            </a:extLst>
          </p:cNvPr>
          <p:cNvSpPr txBox="1"/>
          <p:nvPr/>
        </p:nvSpPr>
        <p:spPr>
          <a:xfrm>
            <a:off x="2270593" y="5561528"/>
            <a:ext cx="382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Localization:</a:t>
            </a:r>
          </a:p>
          <a:p>
            <a:r>
              <a:rPr lang="en-DE" dirty="0"/>
              <a:t>Bounding box frames object location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31E680-76B4-A74B-8815-26854DDF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9487" y="3429000"/>
            <a:ext cx="4737819" cy="2012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E3C737-D805-0748-9D0D-C8387B576A94}"/>
              </a:ext>
            </a:extLst>
          </p:cNvPr>
          <p:cNvSpPr txBox="1"/>
          <p:nvPr/>
        </p:nvSpPr>
        <p:spPr>
          <a:xfrm>
            <a:off x="8311242" y="5556472"/>
            <a:ext cx="317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Classification:</a:t>
            </a:r>
          </a:p>
          <a:p>
            <a:r>
              <a:rPr lang="en-DE" dirty="0"/>
              <a:t>Name of object is determined </a:t>
            </a:r>
          </a:p>
        </p:txBody>
      </p:sp>
    </p:spTree>
    <p:extLst>
      <p:ext uri="{BB962C8B-B14F-4D97-AF65-F5344CB8AC3E}">
        <p14:creationId xmlns:p14="http://schemas.microsoft.com/office/powerpoint/2010/main" val="284137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6B1FC-9193-E644-A744-DDCE3023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DE"/>
              <a:t>OBJECT DETECTION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0FDA-D1AC-E64F-B0E0-E966E687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1600" dirty="0"/>
              <a:t>Machine learning models trained to detect and or recognise objects in images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DE" sz="1600" dirty="0"/>
              <a:t>One-stage models </a:t>
            </a:r>
            <a:r>
              <a:rPr lang="en-GB" sz="1600" dirty="0"/>
              <a:t>have high inference speeds </a:t>
            </a:r>
            <a:r>
              <a:rPr lang="en-GB" sz="1600" dirty="0" err="1"/>
              <a:t>e.g</a:t>
            </a:r>
            <a:r>
              <a:rPr lang="en-GB" sz="1600" dirty="0"/>
              <a:t> </a:t>
            </a:r>
          </a:p>
          <a:p>
            <a:pPr>
              <a:lnSpc>
                <a:spcPct val="110000"/>
              </a:lnSpc>
            </a:pPr>
            <a:r>
              <a:rPr lang="en-DE" sz="1600" dirty="0"/>
              <a:t>SSD </a:t>
            </a:r>
          </a:p>
          <a:p>
            <a:pPr>
              <a:lnSpc>
                <a:spcPct val="110000"/>
              </a:lnSpc>
            </a:pPr>
            <a:r>
              <a:rPr lang="en-DE" sz="1600" dirty="0"/>
              <a:t>YOLO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DE" sz="1600" dirty="0"/>
              <a:t>Two-stage models</a:t>
            </a:r>
            <a:r>
              <a:rPr lang="en-GB" sz="1600" dirty="0"/>
              <a:t> have high localization and recognition accuracy </a:t>
            </a:r>
            <a:r>
              <a:rPr lang="en-GB" sz="1600" dirty="0" err="1"/>
              <a:t>e.g</a:t>
            </a:r>
            <a:endParaRPr lang="en-DE" sz="1600" dirty="0"/>
          </a:p>
          <a:p>
            <a:pPr>
              <a:lnSpc>
                <a:spcPct val="110000"/>
              </a:lnSpc>
            </a:pPr>
            <a:r>
              <a:rPr lang="en-DE" sz="1600" dirty="0"/>
              <a:t>R-CNN</a:t>
            </a:r>
          </a:p>
          <a:p>
            <a:pPr>
              <a:lnSpc>
                <a:spcPct val="110000"/>
              </a:lnSpc>
            </a:pPr>
            <a:r>
              <a:rPr lang="en-DE" sz="1600" dirty="0"/>
              <a:t>FPM</a:t>
            </a:r>
          </a:p>
          <a:p>
            <a:pPr>
              <a:lnSpc>
                <a:spcPct val="110000"/>
              </a:lnSpc>
            </a:pPr>
            <a:r>
              <a:rPr lang="en-DE" sz="1600" dirty="0"/>
              <a:t>SPP-Net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28EC-92A4-5944-AE9A-A99243E0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57250"/>
            <a:ext cx="9905999" cy="50418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SSD (Single-Shot Detector)</a:t>
            </a:r>
          </a:p>
          <a:p>
            <a:r>
              <a:rPr lang="en-GB" dirty="0"/>
              <a:t>Predicts the boundary boxes and the classes directly from feature maps in one single pass.</a:t>
            </a:r>
          </a:p>
          <a:p>
            <a:r>
              <a:rPr lang="en-GB" dirty="0"/>
              <a:t>It has no delegated region proposal network 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73B7C3-F740-8941-BD51-802D31CF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4" y="2724738"/>
            <a:ext cx="8924818" cy="29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2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F0E4-7BD6-474E-B926-CCB7AEAB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01246"/>
            <a:ext cx="9905999" cy="4999503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Advantages of SSD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Fast therefore most suitable Real-time Object Detection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Simple network structure 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Has relatively low localization and recognition precision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Performance decreases with object size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3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EA25-B67F-A847-9B18-F3A499F2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3C33-188A-A842-AD41-B9D422EC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867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955-3D67-D74C-B842-F140A330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3BE8-2B29-4646-A19E-3B3F1897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14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A5D0-5D80-5649-81CD-47C2B649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134836"/>
            <a:ext cx="9873342" cy="47643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Source-code and datasets repos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https://github.com/rugilandavyi/RealTimeObjectDetection.git</a:t>
            </a:r>
            <a:endParaRPr lang="en-GB" dirty="0"/>
          </a:p>
          <a:p>
            <a:endParaRPr lang="en-GB" dirty="0"/>
          </a:p>
          <a:p>
            <a:r>
              <a:rPr lang="en-US" dirty="0">
                <a:hlinkClick r:id="rId3"/>
              </a:rPr>
              <a:t>https://cocodataset.org/#download</a:t>
            </a:r>
            <a:endParaRPr lang="en-US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8081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8353-425D-734D-9182-AD799B91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Build a Web-Implimented Object Detection &amp; Recognition Application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1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1E36-F6B5-784A-B1AF-FAA22089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838" y="996386"/>
            <a:ext cx="9905999" cy="3567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Object Detection Software achieve real-time object detection with powerful Graphics Processing Unit (GPU), but many devices such as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cellphones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or laptops don’t have adequate GPU power and memory.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Developing a Computer Vision template with React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Running COCO SSD model and dataset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Making real-time detections 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554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9D8C8-CFCF-4DC1-A695-CD39DA1D4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6121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9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C6BC11D-92CC-4A34-A3A4-2FEEC50E1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B559823-0F79-427C-BAD9-20A5486E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46643BD-88C1-BA42-B775-F5B6E58A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4" y="4362574"/>
            <a:ext cx="3363583" cy="1126799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51EA5A7-BAB6-8F4E-8BFD-3400DA29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2" y="750014"/>
            <a:ext cx="3309516" cy="16547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C507-90FF-9D45-93E0-0B42B4A4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427" y="1299754"/>
            <a:ext cx="3438573" cy="3122344"/>
          </a:xfrm>
        </p:spPr>
        <p:txBody>
          <a:bodyPr anchor="t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endParaRPr lang="en-DE" sz="1400" dirty="0"/>
          </a:p>
          <a:p>
            <a:pPr algn="r">
              <a:lnSpc>
                <a:spcPct val="110000"/>
              </a:lnSpc>
            </a:pPr>
            <a:endParaRPr lang="en-DE" sz="1400" dirty="0"/>
          </a:p>
          <a:p>
            <a:pPr marL="0" indent="0" algn="r">
              <a:lnSpc>
                <a:spcPct val="110000"/>
              </a:lnSpc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Project Tools</a:t>
            </a:r>
          </a:p>
          <a:p>
            <a:pPr algn="r">
              <a:lnSpc>
                <a:spcPct val="110000"/>
              </a:lnSpc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algn="r">
              <a:lnSpc>
                <a:spcPct val="110000"/>
              </a:lnSpc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algn="r">
              <a:lnSpc>
                <a:spcPct val="110000"/>
              </a:lnSpc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BED7220-8CC2-2F4F-AF7C-81E1426B1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6" y="2509934"/>
            <a:ext cx="3357567" cy="11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3A3-CADB-F945-B87C-F19DD257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5548"/>
            <a:ext cx="9905999" cy="4885202"/>
          </a:xfrm>
        </p:spPr>
        <p:txBody>
          <a:bodyPr>
            <a:normAutofit/>
          </a:bodyPr>
          <a:lstStyle/>
          <a:p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</a:p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The Integrated Development Environment(IDE), the project is written in JavaScript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Software library for machine learning and artificial intelligence.</a:t>
            </a:r>
          </a:p>
          <a:p>
            <a:pPr marL="0" indent="0">
              <a:buNone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library allows to develop ML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ObjDet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models in JavaScript, and use ML directly in the browser or in Node.js.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JavaScript library for building user interfaces based on UI components</a:t>
            </a:r>
            <a:endParaRPr lang="en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48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indoor, appliance&#10;&#10;Description automatically generated">
            <a:extLst>
              <a:ext uri="{FF2B5EF4-FFF2-40B4-BE49-F238E27FC236}">
                <a16:creationId xmlns:a16="http://schemas.microsoft.com/office/drawing/2014/main" id="{2035D150-9CB7-C144-8566-4453C1718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" r="8326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8F7A-8A7D-FA45-B191-315D8F5F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WHAT IS OBJECT DETECTION ?</a:t>
            </a:r>
          </a:p>
          <a:p>
            <a:pPr marL="0" indent="0">
              <a:buNone/>
            </a:pP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 computer vision and image processing technology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that involves detecting and identifying objects.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5C14-F019-EE44-87D8-5CED9927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Real-Time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2698-8440-744F-9359-94EB7054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Performs object detection in real-time with fast inference while maintaining a base level of accuracy.</a:t>
            </a:r>
          </a:p>
          <a:p>
            <a:r>
              <a:rPr lang="en-GB" dirty="0"/>
              <a:t>Relies on a live stream from camera or image source  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26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56B1-2B80-CC4E-AB04-2B5CD412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The Software Works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9011F3C-F1EC-D449-A400-187C8A55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41" y="2479149"/>
            <a:ext cx="1689100" cy="1193800"/>
          </a:xfrm>
        </p:spPr>
      </p:pic>
      <p:pic>
        <p:nvPicPr>
          <p:cNvPr id="7" name="Picture 6" descr="A picture containing electronics, projector, camera&#10;&#10;Description automatically generated">
            <a:extLst>
              <a:ext uri="{FF2B5EF4-FFF2-40B4-BE49-F238E27FC236}">
                <a16:creationId xmlns:a16="http://schemas.microsoft.com/office/drawing/2014/main" id="{ECCE7F98-853F-3547-A6BE-50A7D277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50" y="2364849"/>
            <a:ext cx="1422400" cy="142240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C7759EB-C649-144C-BC04-A20091279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20" y="2542649"/>
            <a:ext cx="1905000" cy="106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36F51-FFBD-B149-BFCD-A490F9CBCADD}"/>
              </a:ext>
            </a:extLst>
          </p:cNvPr>
          <p:cNvSpPr txBox="1"/>
          <p:nvPr/>
        </p:nvSpPr>
        <p:spPr>
          <a:xfrm>
            <a:off x="1651037" y="4284323"/>
            <a:ext cx="194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React.JS for a standalone front-end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5B9B5-17B7-314D-8E44-54D53BC348BF}"/>
              </a:ext>
            </a:extLst>
          </p:cNvPr>
          <p:cNvSpPr txBox="1"/>
          <p:nvPr/>
        </p:nvSpPr>
        <p:spPr>
          <a:xfrm>
            <a:off x="4768350" y="4284323"/>
            <a:ext cx="1582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Capture images from webcam stream for object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D37C0-0D8C-5145-8822-AC63780422AD}"/>
              </a:ext>
            </a:extLst>
          </p:cNvPr>
          <p:cNvSpPr txBox="1"/>
          <p:nvPr/>
        </p:nvSpPr>
        <p:spPr>
          <a:xfrm>
            <a:off x="7527423" y="4304871"/>
            <a:ext cx="1418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Make detections using tf.js pre-trained model</a:t>
            </a:r>
          </a:p>
        </p:txBody>
      </p:sp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D577D2-A511-BC45-A364-E69E59AA1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129" y="2428349"/>
            <a:ext cx="1739900" cy="1155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4D876D-4A3D-E54B-AC8D-422A8047E100}"/>
              </a:ext>
            </a:extLst>
          </p:cNvPr>
          <p:cNvSpPr txBox="1"/>
          <p:nvPr/>
        </p:nvSpPr>
        <p:spPr>
          <a:xfrm>
            <a:off x="10407721" y="4202129"/>
            <a:ext cx="141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Render detections on screen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41B6FD4-00E8-5F48-8036-FCB8D04317FE}"/>
              </a:ext>
            </a:extLst>
          </p:cNvPr>
          <p:cNvSpPr/>
          <p:nvPr/>
        </p:nvSpPr>
        <p:spPr>
          <a:xfrm>
            <a:off x="3591497" y="2947307"/>
            <a:ext cx="711082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DC0A2CD-78F3-884D-B75A-F73995CCAFB7}"/>
              </a:ext>
            </a:extLst>
          </p:cNvPr>
          <p:cNvSpPr/>
          <p:nvPr/>
        </p:nvSpPr>
        <p:spPr>
          <a:xfrm>
            <a:off x="6350570" y="2947307"/>
            <a:ext cx="727866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E19385-2656-6648-9266-3B63D8491F0E}"/>
              </a:ext>
            </a:extLst>
          </p:cNvPr>
          <p:cNvSpPr/>
          <p:nvPr/>
        </p:nvSpPr>
        <p:spPr>
          <a:xfrm>
            <a:off x="9250136" y="2947307"/>
            <a:ext cx="702128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53504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408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Walbaum Display</vt:lpstr>
      <vt:lpstr>RegattaVTI</vt:lpstr>
      <vt:lpstr>REALTIME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Real-Time Object Detection</vt:lpstr>
      <vt:lpstr>How The Software Works</vt:lpstr>
      <vt:lpstr>PowerPoint Presentation</vt:lpstr>
      <vt:lpstr>OBJECT DETECTION ML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OBJECT DETECTION</dc:title>
  <dc:creator>Rugilandavyi Mubondo</dc:creator>
  <cp:lastModifiedBy>Rugilandavyi Mubondo</cp:lastModifiedBy>
  <cp:revision>2</cp:revision>
  <dcterms:created xsi:type="dcterms:W3CDTF">2022-01-24T03:14:11Z</dcterms:created>
  <dcterms:modified xsi:type="dcterms:W3CDTF">2022-01-25T23:34:06Z</dcterms:modified>
</cp:coreProperties>
</file>