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  <p:sldId id="262" r:id="rId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427D51-0C6C-4C1C-A503-4583BFB21DA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d-ID"/>
        </a:p>
      </dgm:t>
    </dgm:pt>
    <dgm:pt modelId="{8437E5FF-A77B-40C7-B3D2-CF3C90A05B1F}">
      <dgm:prSet phldrT="[Text]"/>
      <dgm:spPr/>
      <dgm:t>
        <a:bodyPr/>
        <a:lstStyle/>
        <a:p>
          <a:r>
            <a:rPr lang="en-US"/>
            <a:t>PENDAFTAR</a:t>
          </a:r>
          <a:endParaRPr lang="id-ID" dirty="0"/>
        </a:p>
      </dgm:t>
    </dgm:pt>
    <dgm:pt modelId="{45D7F579-9795-412B-BB89-1ED8ACC6EF70}" type="parTrans" cxnId="{193286B0-C18D-4D34-AFA8-B2C3BEF14DBC}">
      <dgm:prSet/>
      <dgm:spPr/>
      <dgm:t>
        <a:bodyPr/>
        <a:lstStyle/>
        <a:p>
          <a:endParaRPr lang="id-ID"/>
        </a:p>
      </dgm:t>
    </dgm:pt>
    <dgm:pt modelId="{DD856722-053D-47DD-BA9C-A5067FDE789C}" type="sibTrans" cxnId="{193286B0-C18D-4D34-AFA8-B2C3BEF14DBC}">
      <dgm:prSet/>
      <dgm:spPr/>
      <dgm:t>
        <a:bodyPr/>
        <a:lstStyle/>
        <a:p>
          <a:endParaRPr lang="id-ID"/>
        </a:p>
      </dgm:t>
    </dgm:pt>
    <dgm:pt modelId="{9B136D04-565F-4765-B256-C39FE9B84006}">
      <dgm:prSet phldrT="[Text]"/>
      <dgm:spPr/>
      <dgm:t>
        <a:bodyPr/>
        <a:lstStyle/>
        <a:p>
          <a:r>
            <a:rPr lang="en-US" dirty="0"/>
            <a:t>MEMBUAT AKUN</a:t>
          </a:r>
          <a:endParaRPr lang="id-ID" dirty="0"/>
        </a:p>
      </dgm:t>
    </dgm:pt>
    <dgm:pt modelId="{45BC28EE-36EE-4736-9C2A-669D66DFD293}" type="parTrans" cxnId="{7981C2A9-7C2E-4ADE-93D7-F3DA38B16E37}">
      <dgm:prSet/>
      <dgm:spPr/>
      <dgm:t>
        <a:bodyPr/>
        <a:lstStyle/>
        <a:p>
          <a:endParaRPr lang="id-ID"/>
        </a:p>
      </dgm:t>
    </dgm:pt>
    <dgm:pt modelId="{A66098C3-BB3B-4E74-99B8-971776C8BB12}" type="sibTrans" cxnId="{7981C2A9-7C2E-4ADE-93D7-F3DA38B16E37}">
      <dgm:prSet/>
      <dgm:spPr/>
      <dgm:t>
        <a:bodyPr/>
        <a:lstStyle/>
        <a:p>
          <a:endParaRPr lang="id-ID"/>
        </a:p>
      </dgm:t>
    </dgm:pt>
    <dgm:pt modelId="{DCCD487D-63C4-41B4-804D-B82029F99980}">
      <dgm:prSet phldrT="[Text]"/>
      <dgm:spPr/>
      <dgm:t>
        <a:bodyPr/>
        <a:lstStyle/>
        <a:p>
          <a:r>
            <a:rPr lang="en-US" dirty="0"/>
            <a:t>DI AKTIFKAN</a:t>
          </a:r>
          <a:endParaRPr lang="id-ID" dirty="0"/>
        </a:p>
      </dgm:t>
    </dgm:pt>
    <dgm:pt modelId="{9AD0294A-2747-444D-A385-3BBA60675AE2}" type="parTrans" cxnId="{2475B9D1-C60E-48BC-BFAB-6DBF03128E8F}">
      <dgm:prSet/>
      <dgm:spPr/>
      <dgm:t>
        <a:bodyPr/>
        <a:lstStyle/>
        <a:p>
          <a:endParaRPr lang="id-ID"/>
        </a:p>
      </dgm:t>
    </dgm:pt>
    <dgm:pt modelId="{E78637F1-0A7E-4C1A-9F45-820935C3CE60}" type="sibTrans" cxnId="{2475B9D1-C60E-48BC-BFAB-6DBF03128E8F}">
      <dgm:prSet/>
      <dgm:spPr/>
      <dgm:t>
        <a:bodyPr/>
        <a:lstStyle/>
        <a:p>
          <a:endParaRPr lang="id-ID"/>
        </a:p>
      </dgm:t>
    </dgm:pt>
    <dgm:pt modelId="{66BFB23E-C515-4E76-B373-E5C9B82FE442}">
      <dgm:prSet phldrT="[Text]"/>
      <dgm:spPr/>
      <dgm:t>
        <a:bodyPr/>
        <a:lstStyle/>
        <a:p>
          <a:r>
            <a:rPr lang="en-US" dirty="0"/>
            <a:t>ISI FORMULIR</a:t>
          </a:r>
          <a:endParaRPr lang="id-ID" dirty="0"/>
        </a:p>
      </dgm:t>
    </dgm:pt>
    <dgm:pt modelId="{BCCA04EB-C413-47B2-82BA-19B7930046F0}" type="parTrans" cxnId="{401F7324-EAAA-45EE-8915-8327C8CC42D1}">
      <dgm:prSet/>
      <dgm:spPr/>
      <dgm:t>
        <a:bodyPr/>
        <a:lstStyle/>
        <a:p>
          <a:endParaRPr lang="id-ID"/>
        </a:p>
      </dgm:t>
    </dgm:pt>
    <dgm:pt modelId="{CDB04B3B-9AF9-43DB-8025-3BFCD88398AF}" type="sibTrans" cxnId="{401F7324-EAAA-45EE-8915-8327C8CC42D1}">
      <dgm:prSet/>
      <dgm:spPr/>
      <dgm:t>
        <a:bodyPr/>
        <a:lstStyle/>
        <a:p>
          <a:endParaRPr lang="id-ID"/>
        </a:p>
      </dgm:t>
    </dgm:pt>
    <dgm:pt modelId="{EABF91E2-C23C-4F8F-869A-AC0ECC674DF4}">
      <dgm:prSet phldrT="[Text]"/>
      <dgm:spPr/>
      <dgm:t>
        <a:bodyPr/>
        <a:lstStyle/>
        <a:p>
          <a:r>
            <a:rPr lang="en-US" dirty="0"/>
            <a:t>CETAK KARTU</a:t>
          </a:r>
          <a:endParaRPr lang="id-ID" dirty="0"/>
        </a:p>
      </dgm:t>
    </dgm:pt>
    <dgm:pt modelId="{706CC0B2-76E0-4E27-8967-0AA7E9D554C1}" type="parTrans" cxnId="{4A3FF759-256D-4428-9A93-17398C9E6846}">
      <dgm:prSet/>
      <dgm:spPr/>
      <dgm:t>
        <a:bodyPr/>
        <a:lstStyle/>
        <a:p>
          <a:endParaRPr lang="id-ID"/>
        </a:p>
      </dgm:t>
    </dgm:pt>
    <dgm:pt modelId="{24E7487A-33F5-4403-923D-BF6F9E5B3B0A}" type="sibTrans" cxnId="{4A3FF759-256D-4428-9A93-17398C9E6846}">
      <dgm:prSet/>
      <dgm:spPr/>
      <dgm:t>
        <a:bodyPr/>
        <a:lstStyle/>
        <a:p>
          <a:endParaRPr lang="id-ID"/>
        </a:p>
      </dgm:t>
    </dgm:pt>
    <dgm:pt modelId="{502E7D82-77B6-4E05-B770-6EBA17D3B194}" type="pres">
      <dgm:prSet presAssocID="{7D427D51-0C6C-4C1C-A503-4583BFB21DA7}" presName="Name0" presStyleCnt="0">
        <dgm:presLayoutVars>
          <dgm:dir/>
          <dgm:resizeHandles val="exact"/>
        </dgm:presLayoutVars>
      </dgm:prSet>
      <dgm:spPr/>
    </dgm:pt>
    <dgm:pt modelId="{7B00E06D-34E2-499D-9057-BE0756443DFB}" type="pres">
      <dgm:prSet presAssocID="{8437E5FF-A77B-40C7-B3D2-CF3C90A05B1F}" presName="node" presStyleLbl="node1" presStyleIdx="0" presStyleCnt="5">
        <dgm:presLayoutVars>
          <dgm:bulletEnabled val="1"/>
        </dgm:presLayoutVars>
      </dgm:prSet>
      <dgm:spPr/>
    </dgm:pt>
    <dgm:pt modelId="{04789B90-2DC2-4609-97C9-FF933BF5450A}" type="pres">
      <dgm:prSet presAssocID="{DD856722-053D-47DD-BA9C-A5067FDE789C}" presName="sibTrans" presStyleLbl="sibTrans1D1" presStyleIdx="0" presStyleCnt="4"/>
      <dgm:spPr/>
    </dgm:pt>
    <dgm:pt modelId="{B21F2CDE-029B-4B8C-A0D6-518310BB3D87}" type="pres">
      <dgm:prSet presAssocID="{DD856722-053D-47DD-BA9C-A5067FDE789C}" presName="connectorText" presStyleLbl="sibTrans1D1" presStyleIdx="0" presStyleCnt="4"/>
      <dgm:spPr/>
    </dgm:pt>
    <dgm:pt modelId="{AF3E897A-B907-477D-9932-05EBDBFF77EF}" type="pres">
      <dgm:prSet presAssocID="{9B136D04-565F-4765-B256-C39FE9B84006}" presName="node" presStyleLbl="node1" presStyleIdx="1" presStyleCnt="5">
        <dgm:presLayoutVars>
          <dgm:bulletEnabled val="1"/>
        </dgm:presLayoutVars>
      </dgm:prSet>
      <dgm:spPr/>
    </dgm:pt>
    <dgm:pt modelId="{9A662DAE-7B91-4E1F-810A-218594E5B186}" type="pres">
      <dgm:prSet presAssocID="{A66098C3-BB3B-4E74-99B8-971776C8BB12}" presName="sibTrans" presStyleLbl="sibTrans1D1" presStyleIdx="1" presStyleCnt="4"/>
      <dgm:spPr/>
    </dgm:pt>
    <dgm:pt modelId="{CF8E7D52-66CF-4728-B064-89597698D7E7}" type="pres">
      <dgm:prSet presAssocID="{A66098C3-BB3B-4E74-99B8-971776C8BB12}" presName="connectorText" presStyleLbl="sibTrans1D1" presStyleIdx="1" presStyleCnt="4"/>
      <dgm:spPr/>
    </dgm:pt>
    <dgm:pt modelId="{EB0958B9-C52B-47C6-A4A4-8B819899B06C}" type="pres">
      <dgm:prSet presAssocID="{DCCD487D-63C4-41B4-804D-B82029F99980}" presName="node" presStyleLbl="node1" presStyleIdx="2" presStyleCnt="5">
        <dgm:presLayoutVars>
          <dgm:bulletEnabled val="1"/>
        </dgm:presLayoutVars>
      </dgm:prSet>
      <dgm:spPr/>
    </dgm:pt>
    <dgm:pt modelId="{8A8EB23B-A513-4576-BA50-BB94A7F22BE4}" type="pres">
      <dgm:prSet presAssocID="{E78637F1-0A7E-4C1A-9F45-820935C3CE60}" presName="sibTrans" presStyleLbl="sibTrans1D1" presStyleIdx="2" presStyleCnt="4"/>
      <dgm:spPr/>
    </dgm:pt>
    <dgm:pt modelId="{46411F0E-ACED-4EBE-B3F2-A616949C5A67}" type="pres">
      <dgm:prSet presAssocID="{E78637F1-0A7E-4C1A-9F45-820935C3CE60}" presName="connectorText" presStyleLbl="sibTrans1D1" presStyleIdx="2" presStyleCnt="4"/>
      <dgm:spPr/>
    </dgm:pt>
    <dgm:pt modelId="{B5263F53-4CC1-4A4D-A60B-48734627673A}" type="pres">
      <dgm:prSet presAssocID="{66BFB23E-C515-4E76-B373-E5C9B82FE442}" presName="node" presStyleLbl="node1" presStyleIdx="3" presStyleCnt="5">
        <dgm:presLayoutVars>
          <dgm:bulletEnabled val="1"/>
        </dgm:presLayoutVars>
      </dgm:prSet>
      <dgm:spPr/>
    </dgm:pt>
    <dgm:pt modelId="{C7010530-6B0C-44A6-A20A-B78A1B9BA5EC}" type="pres">
      <dgm:prSet presAssocID="{CDB04B3B-9AF9-43DB-8025-3BFCD88398AF}" presName="sibTrans" presStyleLbl="sibTrans1D1" presStyleIdx="3" presStyleCnt="4"/>
      <dgm:spPr/>
    </dgm:pt>
    <dgm:pt modelId="{8A9015FE-BBE5-4345-B87D-9688B9712326}" type="pres">
      <dgm:prSet presAssocID="{CDB04B3B-9AF9-43DB-8025-3BFCD88398AF}" presName="connectorText" presStyleLbl="sibTrans1D1" presStyleIdx="3" presStyleCnt="4"/>
      <dgm:spPr/>
    </dgm:pt>
    <dgm:pt modelId="{169F4DDF-F4CA-49B0-A657-3055A11F5DAA}" type="pres">
      <dgm:prSet presAssocID="{EABF91E2-C23C-4F8F-869A-AC0ECC674DF4}" presName="node" presStyleLbl="node1" presStyleIdx="4" presStyleCnt="5">
        <dgm:presLayoutVars>
          <dgm:bulletEnabled val="1"/>
        </dgm:presLayoutVars>
      </dgm:prSet>
      <dgm:spPr/>
    </dgm:pt>
  </dgm:ptLst>
  <dgm:cxnLst>
    <dgm:cxn modelId="{401F7324-EAAA-45EE-8915-8327C8CC42D1}" srcId="{7D427D51-0C6C-4C1C-A503-4583BFB21DA7}" destId="{66BFB23E-C515-4E76-B373-E5C9B82FE442}" srcOrd="3" destOrd="0" parTransId="{BCCA04EB-C413-47B2-82BA-19B7930046F0}" sibTransId="{CDB04B3B-9AF9-43DB-8025-3BFCD88398AF}"/>
    <dgm:cxn modelId="{7D31AD28-7FD8-4EBE-995A-FF34A7739D4C}" type="presOf" srcId="{DD856722-053D-47DD-BA9C-A5067FDE789C}" destId="{B21F2CDE-029B-4B8C-A0D6-518310BB3D87}" srcOrd="1" destOrd="0" presId="urn:microsoft.com/office/officeart/2016/7/layout/RepeatingBendingProcessNew"/>
    <dgm:cxn modelId="{D3DF3B2C-72F7-4C14-881E-E54E42938392}" type="presOf" srcId="{8437E5FF-A77B-40C7-B3D2-CF3C90A05B1F}" destId="{7B00E06D-34E2-499D-9057-BE0756443DFB}" srcOrd="0" destOrd="0" presId="urn:microsoft.com/office/officeart/2016/7/layout/RepeatingBendingProcessNew"/>
    <dgm:cxn modelId="{D7422374-8D98-4D15-ABC2-DF0D55ED7A76}" type="presOf" srcId="{A66098C3-BB3B-4E74-99B8-971776C8BB12}" destId="{CF8E7D52-66CF-4728-B064-89597698D7E7}" srcOrd="1" destOrd="0" presId="urn:microsoft.com/office/officeart/2016/7/layout/RepeatingBendingProcessNew"/>
    <dgm:cxn modelId="{4A3FF759-256D-4428-9A93-17398C9E6846}" srcId="{7D427D51-0C6C-4C1C-A503-4583BFB21DA7}" destId="{EABF91E2-C23C-4F8F-869A-AC0ECC674DF4}" srcOrd="4" destOrd="0" parTransId="{706CC0B2-76E0-4E27-8967-0AA7E9D554C1}" sibTransId="{24E7487A-33F5-4403-923D-BF6F9E5B3B0A}"/>
    <dgm:cxn modelId="{61850A8F-D5A4-4D7B-81D4-E75F63400274}" type="presOf" srcId="{9B136D04-565F-4765-B256-C39FE9B84006}" destId="{AF3E897A-B907-477D-9932-05EBDBFF77EF}" srcOrd="0" destOrd="0" presId="urn:microsoft.com/office/officeart/2016/7/layout/RepeatingBendingProcessNew"/>
    <dgm:cxn modelId="{E673A298-17EB-438C-AD3F-69FB09CD2289}" type="presOf" srcId="{CDB04B3B-9AF9-43DB-8025-3BFCD88398AF}" destId="{C7010530-6B0C-44A6-A20A-B78A1B9BA5EC}" srcOrd="0" destOrd="0" presId="urn:microsoft.com/office/officeart/2016/7/layout/RepeatingBendingProcessNew"/>
    <dgm:cxn modelId="{148E0D9F-AEF5-4E17-BB4A-F5CEDD6EBBF5}" type="presOf" srcId="{DCCD487D-63C4-41B4-804D-B82029F99980}" destId="{EB0958B9-C52B-47C6-A4A4-8B819899B06C}" srcOrd="0" destOrd="0" presId="urn:microsoft.com/office/officeart/2016/7/layout/RepeatingBendingProcessNew"/>
    <dgm:cxn modelId="{7981C2A9-7C2E-4ADE-93D7-F3DA38B16E37}" srcId="{7D427D51-0C6C-4C1C-A503-4583BFB21DA7}" destId="{9B136D04-565F-4765-B256-C39FE9B84006}" srcOrd="1" destOrd="0" parTransId="{45BC28EE-36EE-4736-9C2A-669D66DFD293}" sibTransId="{A66098C3-BB3B-4E74-99B8-971776C8BB12}"/>
    <dgm:cxn modelId="{CDF030AE-EABB-4708-A3B1-11FD1C7D4C14}" type="presOf" srcId="{E78637F1-0A7E-4C1A-9F45-820935C3CE60}" destId="{46411F0E-ACED-4EBE-B3F2-A616949C5A67}" srcOrd="1" destOrd="0" presId="urn:microsoft.com/office/officeart/2016/7/layout/RepeatingBendingProcessNew"/>
    <dgm:cxn modelId="{193286B0-C18D-4D34-AFA8-B2C3BEF14DBC}" srcId="{7D427D51-0C6C-4C1C-A503-4583BFB21DA7}" destId="{8437E5FF-A77B-40C7-B3D2-CF3C90A05B1F}" srcOrd="0" destOrd="0" parTransId="{45D7F579-9795-412B-BB89-1ED8ACC6EF70}" sibTransId="{DD856722-053D-47DD-BA9C-A5067FDE789C}"/>
    <dgm:cxn modelId="{C6C309BB-67AD-4196-81D4-609D0977E050}" type="presOf" srcId="{66BFB23E-C515-4E76-B373-E5C9B82FE442}" destId="{B5263F53-4CC1-4A4D-A60B-48734627673A}" srcOrd="0" destOrd="0" presId="urn:microsoft.com/office/officeart/2016/7/layout/RepeatingBendingProcessNew"/>
    <dgm:cxn modelId="{2546B9C8-2115-4E93-A5CF-970EBFC68D7B}" type="presOf" srcId="{EABF91E2-C23C-4F8F-869A-AC0ECC674DF4}" destId="{169F4DDF-F4CA-49B0-A657-3055A11F5DAA}" srcOrd="0" destOrd="0" presId="urn:microsoft.com/office/officeart/2016/7/layout/RepeatingBendingProcessNew"/>
    <dgm:cxn modelId="{2475B9D1-C60E-48BC-BFAB-6DBF03128E8F}" srcId="{7D427D51-0C6C-4C1C-A503-4583BFB21DA7}" destId="{DCCD487D-63C4-41B4-804D-B82029F99980}" srcOrd="2" destOrd="0" parTransId="{9AD0294A-2747-444D-A385-3BBA60675AE2}" sibTransId="{E78637F1-0A7E-4C1A-9F45-820935C3CE60}"/>
    <dgm:cxn modelId="{22B176E2-C76F-4ECF-AAEB-B25F7F611D41}" type="presOf" srcId="{CDB04B3B-9AF9-43DB-8025-3BFCD88398AF}" destId="{8A9015FE-BBE5-4345-B87D-9688B9712326}" srcOrd="1" destOrd="0" presId="urn:microsoft.com/office/officeart/2016/7/layout/RepeatingBendingProcessNew"/>
    <dgm:cxn modelId="{6D6FA4E4-B98E-4013-845E-EEBDEF6756FF}" type="presOf" srcId="{7D427D51-0C6C-4C1C-A503-4583BFB21DA7}" destId="{502E7D82-77B6-4E05-B770-6EBA17D3B194}" srcOrd="0" destOrd="0" presId="urn:microsoft.com/office/officeart/2016/7/layout/RepeatingBendingProcessNew"/>
    <dgm:cxn modelId="{9D3117E7-0281-4F34-A549-7935285C7E41}" type="presOf" srcId="{E78637F1-0A7E-4C1A-9F45-820935C3CE60}" destId="{8A8EB23B-A513-4576-BA50-BB94A7F22BE4}" srcOrd="0" destOrd="0" presId="urn:microsoft.com/office/officeart/2016/7/layout/RepeatingBendingProcessNew"/>
    <dgm:cxn modelId="{668E17F6-CD11-4FEA-AACB-FCDFCE6DCACE}" type="presOf" srcId="{A66098C3-BB3B-4E74-99B8-971776C8BB12}" destId="{9A662DAE-7B91-4E1F-810A-218594E5B186}" srcOrd="0" destOrd="0" presId="urn:microsoft.com/office/officeart/2016/7/layout/RepeatingBendingProcessNew"/>
    <dgm:cxn modelId="{560412FD-0D5B-4ABB-8BC5-72DE45C97B34}" type="presOf" srcId="{DD856722-053D-47DD-BA9C-A5067FDE789C}" destId="{04789B90-2DC2-4609-97C9-FF933BF5450A}" srcOrd="0" destOrd="0" presId="urn:microsoft.com/office/officeart/2016/7/layout/RepeatingBendingProcessNew"/>
    <dgm:cxn modelId="{4BE68617-5EC8-4B2A-ABDF-32484B1153DA}" type="presParOf" srcId="{502E7D82-77B6-4E05-B770-6EBA17D3B194}" destId="{7B00E06D-34E2-499D-9057-BE0756443DFB}" srcOrd="0" destOrd="0" presId="urn:microsoft.com/office/officeart/2016/7/layout/RepeatingBendingProcessNew"/>
    <dgm:cxn modelId="{6C3D3A5A-98C6-4210-8CD4-7B0E52604E2B}" type="presParOf" srcId="{502E7D82-77B6-4E05-B770-6EBA17D3B194}" destId="{04789B90-2DC2-4609-97C9-FF933BF5450A}" srcOrd="1" destOrd="0" presId="urn:microsoft.com/office/officeart/2016/7/layout/RepeatingBendingProcessNew"/>
    <dgm:cxn modelId="{B0D120FE-2A7C-4D31-B747-3C8504B6DF29}" type="presParOf" srcId="{04789B90-2DC2-4609-97C9-FF933BF5450A}" destId="{B21F2CDE-029B-4B8C-A0D6-518310BB3D87}" srcOrd="0" destOrd="0" presId="urn:microsoft.com/office/officeart/2016/7/layout/RepeatingBendingProcessNew"/>
    <dgm:cxn modelId="{2B9BF0FB-860D-4E87-B9D7-065EA96D8686}" type="presParOf" srcId="{502E7D82-77B6-4E05-B770-6EBA17D3B194}" destId="{AF3E897A-B907-477D-9932-05EBDBFF77EF}" srcOrd="2" destOrd="0" presId="urn:microsoft.com/office/officeart/2016/7/layout/RepeatingBendingProcessNew"/>
    <dgm:cxn modelId="{AFB5356A-2A56-46E4-B0B3-7E0227FA9B33}" type="presParOf" srcId="{502E7D82-77B6-4E05-B770-6EBA17D3B194}" destId="{9A662DAE-7B91-4E1F-810A-218594E5B186}" srcOrd="3" destOrd="0" presId="urn:microsoft.com/office/officeart/2016/7/layout/RepeatingBendingProcessNew"/>
    <dgm:cxn modelId="{0EAE32B0-BCA9-420C-A254-38DDD622AF8B}" type="presParOf" srcId="{9A662DAE-7B91-4E1F-810A-218594E5B186}" destId="{CF8E7D52-66CF-4728-B064-89597698D7E7}" srcOrd="0" destOrd="0" presId="urn:microsoft.com/office/officeart/2016/7/layout/RepeatingBendingProcessNew"/>
    <dgm:cxn modelId="{A0990B81-50AB-4000-A856-28AED2878FD5}" type="presParOf" srcId="{502E7D82-77B6-4E05-B770-6EBA17D3B194}" destId="{EB0958B9-C52B-47C6-A4A4-8B819899B06C}" srcOrd="4" destOrd="0" presId="urn:microsoft.com/office/officeart/2016/7/layout/RepeatingBendingProcessNew"/>
    <dgm:cxn modelId="{335C8749-CF36-46BE-BEBA-495485866A2D}" type="presParOf" srcId="{502E7D82-77B6-4E05-B770-6EBA17D3B194}" destId="{8A8EB23B-A513-4576-BA50-BB94A7F22BE4}" srcOrd="5" destOrd="0" presId="urn:microsoft.com/office/officeart/2016/7/layout/RepeatingBendingProcessNew"/>
    <dgm:cxn modelId="{2962BE9E-6055-486D-9A18-5E68F6EB73BE}" type="presParOf" srcId="{8A8EB23B-A513-4576-BA50-BB94A7F22BE4}" destId="{46411F0E-ACED-4EBE-B3F2-A616949C5A67}" srcOrd="0" destOrd="0" presId="urn:microsoft.com/office/officeart/2016/7/layout/RepeatingBendingProcessNew"/>
    <dgm:cxn modelId="{284CD15D-E345-40A3-9BED-BE54CB424EB6}" type="presParOf" srcId="{502E7D82-77B6-4E05-B770-6EBA17D3B194}" destId="{B5263F53-4CC1-4A4D-A60B-48734627673A}" srcOrd="6" destOrd="0" presId="urn:microsoft.com/office/officeart/2016/7/layout/RepeatingBendingProcessNew"/>
    <dgm:cxn modelId="{B35ACB99-20B0-4321-8C2C-7DF43D004EB3}" type="presParOf" srcId="{502E7D82-77B6-4E05-B770-6EBA17D3B194}" destId="{C7010530-6B0C-44A6-A20A-B78A1B9BA5EC}" srcOrd="7" destOrd="0" presId="urn:microsoft.com/office/officeart/2016/7/layout/RepeatingBendingProcessNew"/>
    <dgm:cxn modelId="{3745A2BE-793A-485C-A85F-A5BA12C3233F}" type="presParOf" srcId="{C7010530-6B0C-44A6-A20A-B78A1B9BA5EC}" destId="{8A9015FE-BBE5-4345-B87D-9688B9712326}" srcOrd="0" destOrd="0" presId="urn:microsoft.com/office/officeart/2016/7/layout/RepeatingBendingProcessNew"/>
    <dgm:cxn modelId="{03F8FDDF-CCB4-4A42-9176-DB5EBBE28376}" type="presParOf" srcId="{502E7D82-77B6-4E05-B770-6EBA17D3B194}" destId="{169F4DDF-F4CA-49B0-A657-3055A11F5DAA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427D51-0C6C-4C1C-A503-4583BFB21DA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d-ID"/>
        </a:p>
      </dgm:t>
    </dgm:pt>
    <dgm:pt modelId="{8437E5FF-A77B-40C7-B3D2-CF3C90A05B1F}">
      <dgm:prSet phldrT="[Text]"/>
      <dgm:spPr/>
      <dgm:t>
        <a:bodyPr/>
        <a:lstStyle/>
        <a:p>
          <a:r>
            <a:rPr lang="en-US"/>
            <a:t>PENDAFTAR</a:t>
          </a:r>
          <a:endParaRPr lang="id-ID" dirty="0"/>
        </a:p>
      </dgm:t>
    </dgm:pt>
    <dgm:pt modelId="{45D7F579-9795-412B-BB89-1ED8ACC6EF70}" type="parTrans" cxnId="{193286B0-C18D-4D34-AFA8-B2C3BEF14DBC}">
      <dgm:prSet/>
      <dgm:spPr/>
      <dgm:t>
        <a:bodyPr/>
        <a:lstStyle/>
        <a:p>
          <a:endParaRPr lang="id-ID"/>
        </a:p>
      </dgm:t>
    </dgm:pt>
    <dgm:pt modelId="{DD856722-053D-47DD-BA9C-A5067FDE789C}" type="sibTrans" cxnId="{193286B0-C18D-4D34-AFA8-B2C3BEF14DBC}">
      <dgm:prSet/>
      <dgm:spPr/>
      <dgm:t>
        <a:bodyPr/>
        <a:lstStyle/>
        <a:p>
          <a:endParaRPr lang="id-ID"/>
        </a:p>
      </dgm:t>
    </dgm:pt>
    <dgm:pt modelId="{BCB873E6-54D4-4C72-BF5E-DF35392699AF}">
      <dgm:prSet phldrT="[Text]"/>
      <dgm:spPr/>
      <dgm:t>
        <a:bodyPr/>
        <a:lstStyle/>
        <a:p>
          <a:r>
            <a:rPr lang="en-US" dirty="0"/>
            <a:t>MINTA AKUN KE PANITIA</a:t>
          </a:r>
          <a:endParaRPr lang="id-ID" dirty="0"/>
        </a:p>
      </dgm:t>
    </dgm:pt>
    <dgm:pt modelId="{FEA1262D-8405-406B-A686-9D8B72A0833E}" type="parTrans" cxnId="{0CD9B6EE-F52A-4217-A9F0-03A75C5288A8}">
      <dgm:prSet/>
      <dgm:spPr/>
      <dgm:t>
        <a:bodyPr/>
        <a:lstStyle/>
        <a:p>
          <a:endParaRPr lang="id-ID"/>
        </a:p>
      </dgm:t>
    </dgm:pt>
    <dgm:pt modelId="{005CC4BD-74C4-478D-807B-6D7CC8EF30F1}" type="sibTrans" cxnId="{0CD9B6EE-F52A-4217-A9F0-03A75C5288A8}">
      <dgm:prSet/>
      <dgm:spPr/>
      <dgm:t>
        <a:bodyPr/>
        <a:lstStyle/>
        <a:p>
          <a:endParaRPr lang="id-ID"/>
        </a:p>
      </dgm:t>
    </dgm:pt>
    <dgm:pt modelId="{B96C8E06-D2EF-4C0A-AFAF-B4EE94A0F1C4}">
      <dgm:prSet phldrT="[Text]"/>
      <dgm:spPr/>
      <dgm:t>
        <a:bodyPr/>
        <a:lstStyle/>
        <a:p>
          <a:r>
            <a:rPr lang="en-US" dirty="0"/>
            <a:t>DI AKTIFKAN</a:t>
          </a:r>
          <a:endParaRPr lang="id-ID" dirty="0"/>
        </a:p>
      </dgm:t>
    </dgm:pt>
    <dgm:pt modelId="{79334EDD-5EF4-4F55-927E-9ACAFE91671D}" type="parTrans" cxnId="{4425D67C-BDA7-40BE-AEFA-9D891D69BC7C}">
      <dgm:prSet/>
      <dgm:spPr/>
      <dgm:t>
        <a:bodyPr/>
        <a:lstStyle/>
        <a:p>
          <a:endParaRPr lang="id-ID"/>
        </a:p>
      </dgm:t>
    </dgm:pt>
    <dgm:pt modelId="{F06EC864-D9C2-4125-87E7-F5F74EB7C8F3}" type="sibTrans" cxnId="{4425D67C-BDA7-40BE-AEFA-9D891D69BC7C}">
      <dgm:prSet/>
      <dgm:spPr/>
      <dgm:t>
        <a:bodyPr/>
        <a:lstStyle/>
        <a:p>
          <a:endParaRPr lang="id-ID"/>
        </a:p>
      </dgm:t>
    </dgm:pt>
    <dgm:pt modelId="{8F0967C4-52C3-409B-905A-CB086DD37F12}">
      <dgm:prSet phldrT="[Text]"/>
      <dgm:spPr/>
      <dgm:t>
        <a:bodyPr/>
        <a:lstStyle/>
        <a:p>
          <a:r>
            <a:rPr lang="en-US" dirty="0"/>
            <a:t>ISI FORMULIR</a:t>
          </a:r>
          <a:endParaRPr lang="id-ID" dirty="0"/>
        </a:p>
      </dgm:t>
    </dgm:pt>
    <dgm:pt modelId="{5C22753E-87AE-4641-B217-0C809F5EA200}" type="parTrans" cxnId="{F16BAD2E-EFE5-4F2F-8138-D4FAD4B7A7A7}">
      <dgm:prSet/>
      <dgm:spPr/>
      <dgm:t>
        <a:bodyPr/>
        <a:lstStyle/>
        <a:p>
          <a:endParaRPr lang="id-ID"/>
        </a:p>
      </dgm:t>
    </dgm:pt>
    <dgm:pt modelId="{B33D1872-4527-4F25-8A75-A19DB185812D}" type="sibTrans" cxnId="{F16BAD2E-EFE5-4F2F-8138-D4FAD4B7A7A7}">
      <dgm:prSet/>
      <dgm:spPr/>
      <dgm:t>
        <a:bodyPr/>
        <a:lstStyle/>
        <a:p>
          <a:endParaRPr lang="id-ID"/>
        </a:p>
      </dgm:t>
    </dgm:pt>
    <dgm:pt modelId="{8C58CB1E-4AE5-4817-B718-1614BB6AC7C9}">
      <dgm:prSet phldrT="[Text]"/>
      <dgm:spPr/>
      <dgm:t>
        <a:bodyPr/>
        <a:lstStyle/>
        <a:p>
          <a:r>
            <a:rPr lang="en-US" dirty="0"/>
            <a:t>CETAK KARTU</a:t>
          </a:r>
          <a:endParaRPr lang="id-ID" dirty="0"/>
        </a:p>
      </dgm:t>
    </dgm:pt>
    <dgm:pt modelId="{F42BF0E7-5A72-49C1-ADBF-33A59F8377F1}" type="parTrans" cxnId="{2E8D6631-E318-4753-AF9B-BF461A2E0CC3}">
      <dgm:prSet/>
      <dgm:spPr/>
      <dgm:t>
        <a:bodyPr/>
        <a:lstStyle/>
        <a:p>
          <a:endParaRPr lang="id-ID"/>
        </a:p>
      </dgm:t>
    </dgm:pt>
    <dgm:pt modelId="{EF77A9D3-9E7D-4E28-8DA7-22F079E51ADF}" type="sibTrans" cxnId="{2E8D6631-E318-4753-AF9B-BF461A2E0CC3}">
      <dgm:prSet/>
      <dgm:spPr/>
      <dgm:t>
        <a:bodyPr/>
        <a:lstStyle/>
        <a:p>
          <a:endParaRPr lang="id-ID"/>
        </a:p>
      </dgm:t>
    </dgm:pt>
    <dgm:pt modelId="{502E7D82-77B6-4E05-B770-6EBA17D3B194}" type="pres">
      <dgm:prSet presAssocID="{7D427D51-0C6C-4C1C-A503-4583BFB21DA7}" presName="Name0" presStyleCnt="0">
        <dgm:presLayoutVars>
          <dgm:dir/>
          <dgm:resizeHandles val="exact"/>
        </dgm:presLayoutVars>
      </dgm:prSet>
      <dgm:spPr/>
    </dgm:pt>
    <dgm:pt modelId="{7B00E06D-34E2-499D-9057-BE0756443DFB}" type="pres">
      <dgm:prSet presAssocID="{8437E5FF-A77B-40C7-B3D2-CF3C90A05B1F}" presName="node" presStyleLbl="node1" presStyleIdx="0" presStyleCnt="5">
        <dgm:presLayoutVars>
          <dgm:bulletEnabled val="1"/>
        </dgm:presLayoutVars>
      </dgm:prSet>
      <dgm:spPr/>
    </dgm:pt>
    <dgm:pt modelId="{04789B90-2DC2-4609-97C9-FF933BF5450A}" type="pres">
      <dgm:prSet presAssocID="{DD856722-053D-47DD-BA9C-A5067FDE789C}" presName="sibTrans" presStyleLbl="sibTrans1D1" presStyleIdx="0" presStyleCnt="4"/>
      <dgm:spPr/>
    </dgm:pt>
    <dgm:pt modelId="{B21F2CDE-029B-4B8C-A0D6-518310BB3D87}" type="pres">
      <dgm:prSet presAssocID="{DD856722-053D-47DD-BA9C-A5067FDE789C}" presName="connectorText" presStyleLbl="sibTrans1D1" presStyleIdx="0" presStyleCnt="4"/>
      <dgm:spPr/>
    </dgm:pt>
    <dgm:pt modelId="{1A1164D9-D537-4A27-B53E-592C3A3C591F}" type="pres">
      <dgm:prSet presAssocID="{BCB873E6-54D4-4C72-BF5E-DF35392699AF}" presName="node" presStyleLbl="node1" presStyleIdx="1" presStyleCnt="5">
        <dgm:presLayoutVars>
          <dgm:bulletEnabled val="1"/>
        </dgm:presLayoutVars>
      </dgm:prSet>
      <dgm:spPr/>
    </dgm:pt>
    <dgm:pt modelId="{EE94DBB2-B949-44C8-BB22-31AF01EF6138}" type="pres">
      <dgm:prSet presAssocID="{005CC4BD-74C4-478D-807B-6D7CC8EF30F1}" presName="sibTrans" presStyleLbl="sibTrans1D1" presStyleIdx="1" presStyleCnt="4"/>
      <dgm:spPr/>
    </dgm:pt>
    <dgm:pt modelId="{2E9DA530-CCA1-4EEA-861A-E4F3D9823E7F}" type="pres">
      <dgm:prSet presAssocID="{005CC4BD-74C4-478D-807B-6D7CC8EF30F1}" presName="connectorText" presStyleLbl="sibTrans1D1" presStyleIdx="1" presStyleCnt="4"/>
      <dgm:spPr/>
    </dgm:pt>
    <dgm:pt modelId="{2260C5D5-9302-4ACE-8B49-DEA3F54ED671}" type="pres">
      <dgm:prSet presAssocID="{B96C8E06-D2EF-4C0A-AFAF-B4EE94A0F1C4}" presName="node" presStyleLbl="node1" presStyleIdx="2" presStyleCnt="5">
        <dgm:presLayoutVars>
          <dgm:bulletEnabled val="1"/>
        </dgm:presLayoutVars>
      </dgm:prSet>
      <dgm:spPr/>
    </dgm:pt>
    <dgm:pt modelId="{0995E7E3-AAAA-4572-B312-67EA68CB7AE7}" type="pres">
      <dgm:prSet presAssocID="{F06EC864-D9C2-4125-87E7-F5F74EB7C8F3}" presName="sibTrans" presStyleLbl="sibTrans1D1" presStyleIdx="2" presStyleCnt="4"/>
      <dgm:spPr/>
    </dgm:pt>
    <dgm:pt modelId="{7279BF71-4EC6-4084-9670-1D0CBCE53C05}" type="pres">
      <dgm:prSet presAssocID="{F06EC864-D9C2-4125-87E7-F5F74EB7C8F3}" presName="connectorText" presStyleLbl="sibTrans1D1" presStyleIdx="2" presStyleCnt="4"/>
      <dgm:spPr/>
    </dgm:pt>
    <dgm:pt modelId="{AD73AF4D-07A9-459F-97C9-97314B1F94F5}" type="pres">
      <dgm:prSet presAssocID="{8F0967C4-52C3-409B-905A-CB086DD37F12}" presName="node" presStyleLbl="node1" presStyleIdx="3" presStyleCnt="5">
        <dgm:presLayoutVars>
          <dgm:bulletEnabled val="1"/>
        </dgm:presLayoutVars>
      </dgm:prSet>
      <dgm:spPr/>
    </dgm:pt>
    <dgm:pt modelId="{466CEE08-F481-4BF9-BCA3-89B2E38FCA98}" type="pres">
      <dgm:prSet presAssocID="{B33D1872-4527-4F25-8A75-A19DB185812D}" presName="sibTrans" presStyleLbl="sibTrans1D1" presStyleIdx="3" presStyleCnt="4"/>
      <dgm:spPr/>
    </dgm:pt>
    <dgm:pt modelId="{4CEB51D2-2BE8-4169-84DC-3F1CF1C42768}" type="pres">
      <dgm:prSet presAssocID="{B33D1872-4527-4F25-8A75-A19DB185812D}" presName="connectorText" presStyleLbl="sibTrans1D1" presStyleIdx="3" presStyleCnt="4"/>
      <dgm:spPr/>
    </dgm:pt>
    <dgm:pt modelId="{246F1D06-1F49-4E85-A040-5414C1AE2AE1}" type="pres">
      <dgm:prSet presAssocID="{8C58CB1E-4AE5-4817-B718-1614BB6AC7C9}" presName="node" presStyleLbl="node1" presStyleIdx="4" presStyleCnt="5">
        <dgm:presLayoutVars>
          <dgm:bulletEnabled val="1"/>
        </dgm:presLayoutVars>
      </dgm:prSet>
      <dgm:spPr/>
    </dgm:pt>
  </dgm:ptLst>
  <dgm:cxnLst>
    <dgm:cxn modelId="{3FF40C24-83E0-49FE-9566-1930FC93F058}" type="presOf" srcId="{F06EC864-D9C2-4125-87E7-F5F74EB7C8F3}" destId="{0995E7E3-AAAA-4572-B312-67EA68CB7AE7}" srcOrd="0" destOrd="0" presId="urn:microsoft.com/office/officeart/2016/7/layout/RepeatingBendingProcessNew"/>
    <dgm:cxn modelId="{7D31AD28-7FD8-4EBE-995A-FF34A7739D4C}" type="presOf" srcId="{DD856722-053D-47DD-BA9C-A5067FDE789C}" destId="{B21F2CDE-029B-4B8C-A0D6-518310BB3D87}" srcOrd="1" destOrd="0" presId="urn:microsoft.com/office/officeart/2016/7/layout/RepeatingBendingProcessNew"/>
    <dgm:cxn modelId="{D3DF3B2C-72F7-4C14-881E-E54E42938392}" type="presOf" srcId="{8437E5FF-A77B-40C7-B3D2-CF3C90A05B1F}" destId="{7B00E06D-34E2-499D-9057-BE0756443DFB}" srcOrd="0" destOrd="0" presId="urn:microsoft.com/office/officeart/2016/7/layout/RepeatingBendingProcessNew"/>
    <dgm:cxn modelId="{F16BAD2E-EFE5-4F2F-8138-D4FAD4B7A7A7}" srcId="{7D427D51-0C6C-4C1C-A503-4583BFB21DA7}" destId="{8F0967C4-52C3-409B-905A-CB086DD37F12}" srcOrd="3" destOrd="0" parTransId="{5C22753E-87AE-4641-B217-0C809F5EA200}" sibTransId="{B33D1872-4527-4F25-8A75-A19DB185812D}"/>
    <dgm:cxn modelId="{2E8D6631-E318-4753-AF9B-BF461A2E0CC3}" srcId="{7D427D51-0C6C-4C1C-A503-4583BFB21DA7}" destId="{8C58CB1E-4AE5-4817-B718-1614BB6AC7C9}" srcOrd="4" destOrd="0" parTransId="{F42BF0E7-5A72-49C1-ADBF-33A59F8377F1}" sibTransId="{EF77A9D3-9E7D-4E28-8DA7-22F079E51ADF}"/>
    <dgm:cxn modelId="{DC6BFF32-E535-410C-B25B-072BCAC3B2CA}" type="presOf" srcId="{8F0967C4-52C3-409B-905A-CB086DD37F12}" destId="{AD73AF4D-07A9-459F-97C9-97314B1F94F5}" srcOrd="0" destOrd="0" presId="urn:microsoft.com/office/officeart/2016/7/layout/RepeatingBendingProcessNew"/>
    <dgm:cxn modelId="{E34A5337-D25D-4A58-AFCE-2024103FDE4F}" type="presOf" srcId="{005CC4BD-74C4-478D-807B-6D7CC8EF30F1}" destId="{EE94DBB2-B949-44C8-BB22-31AF01EF6138}" srcOrd="0" destOrd="0" presId="urn:microsoft.com/office/officeart/2016/7/layout/RepeatingBendingProcessNew"/>
    <dgm:cxn modelId="{31615248-50B3-4D88-8207-BD1E2F18280B}" type="presOf" srcId="{005CC4BD-74C4-478D-807B-6D7CC8EF30F1}" destId="{2E9DA530-CCA1-4EEA-861A-E4F3D9823E7F}" srcOrd="1" destOrd="0" presId="urn:microsoft.com/office/officeart/2016/7/layout/RepeatingBendingProcessNew"/>
    <dgm:cxn modelId="{467B414A-1B83-4E2B-906E-1F5B20C0596E}" type="presOf" srcId="{F06EC864-D9C2-4125-87E7-F5F74EB7C8F3}" destId="{7279BF71-4EC6-4084-9670-1D0CBCE53C05}" srcOrd="1" destOrd="0" presId="urn:microsoft.com/office/officeart/2016/7/layout/RepeatingBendingProcessNew"/>
    <dgm:cxn modelId="{3E857A6E-5ABF-48F6-9346-8BB5C9EDCE3D}" type="presOf" srcId="{BCB873E6-54D4-4C72-BF5E-DF35392699AF}" destId="{1A1164D9-D537-4A27-B53E-592C3A3C591F}" srcOrd="0" destOrd="0" presId="urn:microsoft.com/office/officeart/2016/7/layout/RepeatingBendingProcessNew"/>
    <dgm:cxn modelId="{4425D67C-BDA7-40BE-AEFA-9D891D69BC7C}" srcId="{7D427D51-0C6C-4C1C-A503-4583BFB21DA7}" destId="{B96C8E06-D2EF-4C0A-AFAF-B4EE94A0F1C4}" srcOrd="2" destOrd="0" parTransId="{79334EDD-5EF4-4F55-927E-9ACAFE91671D}" sibTransId="{F06EC864-D9C2-4125-87E7-F5F74EB7C8F3}"/>
    <dgm:cxn modelId="{9DF44B99-AAB3-4659-8C89-25C3B713EF73}" type="presOf" srcId="{B33D1872-4527-4F25-8A75-A19DB185812D}" destId="{466CEE08-F481-4BF9-BCA3-89B2E38FCA98}" srcOrd="0" destOrd="0" presId="urn:microsoft.com/office/officeart/2016/7/layout/RepeatingBendingProcessNew"/>
    <dgm:cxn modelId="{685EC09F-E3EE-445A-BAB0-5B7DA9D18E6F}" type="presOf" srcId="{B33D1872-4527-4F25-8A75-A19DB185812D}" destId="{4CEB51D2-2BE8-4169-84DC-3F1CF1C42768}" srcOrd="1" destOrd="0" presId="urn:microsoft.com/office/officeart/2016/7/layout/RepeatingBendingProcessNew"/>
    <dgm:cxn modelId="{65E8A4A9-E3A5-47BF-9D51-55C18169BAD2}" type="presOf" srcId="{8C58CB1E-4AE5-4817-B718-1614BB6AC7C9}" destId="{246F1D06-1F49-4E85-A040-5414C1AE2AE1}" srcOrd="0" destOrd="0" presId="urn:microsoft.com/office/officeart/2016/7/layout/RepeatingBendingProcessNew"/>
    <dgm:cxn modelId="{193286B0-C18D-4D34-AFA8-B2C3BEF14DBC}" srcId="{7D427D51-0C6C-4C1C-A503-4583BFB21DA7}" destId="{8437E5FF-A77B-40C7-B3D2-CF3C90A05B1F}" srcOrd="0" destOrd="0" parTransId="{45D7F579-9795-412B-BB89-1ED8ACC6EF70}" sibTransId="{DD856722-053D-47DD-BA9C-A5067FDE789C}"/>
    <dgm:cxn modelId="{CED4C8B9-533D-401A-BEB5-F4271E09C9D8}" type="presOf" srcId="{B96C8E06-D2EF-4C0A-AFAF-B4EE94A0F1C4}" destId="{2260C5D5-9302-4ACE-8B49-DEA3F54ED671}" srcOrd="0" destOrd="0" presId="urn:microsoft.com/office/officeart/2016/7/layout/RepeatingBendingProcessNew"/>
    <dgm:cxn modelId="{6D6FA4E4-B98E-4013-845E-EEBDEF6756FF}" type="presOf" srcId="{7D427D51-0C6C-4C1C-A503-4583BFB21DA7}" destId="{502E7D82-77B6-4E05-B770-6EBA17D3B194}" srcOrd="0" destOrd="0" presId="urn:microsoft.com/office/officeart/2016/7/layout/RepeatingBendingProcessNew"/>
    <dgm:cxn modelId="{0CD9B6EE-F52A-4217-A9F0-03A75C5288A8}" srcId="{7D427D51-0C6C-4C1C-A503-4583BFB21DA7}" destId="{BCB873E6-54D4-4C72-BF5E-DF35392699AF}" srcOrd="1" destOrd="0" parTransId="{FEA1262D-8405-406B-A686-9D8B72A0833E}" sibTransId="{005CC4BD-74C4-478D-807B-6D7CC8EF30F1}"/>
    <dgm:cxn modelId="{560412FD-0D5B-4ABB-8BC5-72DE45C97B34}" type="presOf" srcId="{DD856722-053D-47DD-BA9C-A5067FDE789C}" destId="{04789B90-2DC2-4609-97C9-FF933BF5450A}" srcOrd="0" destOrd="0" presId="urn:microsoft.com/office/officeart/2016/7/layout/RepeatingBendingProcessNew"/>
    <dgm:cxn modelId="{4BE68617-5EC8-4B2A-ABDF-32484B1153DA}" type="presParOf" srcId="{502E7D82-77B6-4E05-B770-6EBA17D3B194}" destId="{7B00E06D-34E2-499D-9057-BE0756443DFB}" srcOrd="0" destOrd="0" presId="urn:microsoft.com/office/officeart/2016/7/layout/RepeatingBendingProcessNew"/>
    <dgm:cxn modelId="{6C3D3A5A-98C6-4210-8CD4-7B0E52604E2B}" type="presParOf" srcId="{502E7D82-77B6-4E05-B770-6EBA17D3B194}" destId="{04789B90-2DC2-4609-97C9-FF933BF5450A}" srcOrd="1" destOrd="0" presId="urn:microsoft.com/office/officeart/2016/7/layout/RepeatingBendingProcessNew"/>
    <dgm:cxn modelId="{B0D120FE-2A7C-4D31-B747-3C8504B6DF29}" type="presParOf" srcId="{04789B90-2DC2-4609-97C9-FF933BF5450A}" destId="{B21F2CDE-029B-4B8C-A0D6-518310BB3D87}" srcOrd="0" destOrd="0" presId="urn:microsoft.com/office/officeart/2016/7/layout/RepeatingBendingProcessNew"/>
    <dgm:cxn modelId="{20D0B928-9375-4071-8175-42E3ABB25478}" type="presParOf" srcId="{502E7D82-77B6-4E05-B770-6EBA17D3B194}" destId="{1A1164D9-D537-4A27-B53E-592C3A3C591F}" srcOrd="2" destOrd="0" presId="urn:microsoft.com/office/officeart/2016/7/layout/RepeatingBendingProcessNew"/>
    <dgm:cxn modelId="{2A755BFE-AC90-4EAA-B54D-72B851CBB9F9}" type="presParOf" srcId="{502E7D82-77B6-4E05-B770-6EBA17D3B194}" destId="{EE94DBB2-B949-44C8-BB22-31AF01EF6138}" srcOrd="3" destOrd="0" presId="urn:microsoft.com/office/officeart/2016/7/layout/RepeatingBendingProcessNew"/>
    <dgm:cxn modelId="{DEEAD802-3007-48E4-A61B-3AAB54D8662D}" type="presParOf" srcId="{EE94DBB2-B949-44C8-BB22-31AF01EF6138}" destId="{2E9DA530-CCA1-4EEA-861A-E4F3D9823E7F}" srcOrd="0" destOrd="0" presId="urn:microsoft.com/office/officeart/2016/7/layout/RepeatingBendingProcessNew"/>
    <dgm:cxn modelId="{50D7D3D9-1371-4292-BD57-BA64E694A0E7}" type="presParOf" srcId="{502E7D82-77B6-4E05-B770-6EBA17D3B194}" destId="{2260C5D5-9302-4ACE-8B49-DEA3F54ED671}" srcOrd="4" destOrd="0" presId="urn:microsoft.com/office/officeart/2016/7/layout/RepeatingBendingProcessNew"/>
    <dgm:cxn modelId="{141B539B-E827-470B-B067-4A0410F19212}" type="presParOf" srcId="{502E7D82-77B6-4E05-B770-6EBA17D3B194}" destId="{0995E7E3-AAAA-4572-B312-67EA68CB7AE7}" srcOrd="5" destOrd="0" presId="urn:microsoft.com/office/officeart/2016/7/layout/RepeatingBendingProcessNew"/>
    <dgm:cxn modelId="{FE358D90-D47D-43F3-85F4-789DCBC8ED36}" type="presParOf" srcId="{0995E7E3-AAAA-4572-B312-67EA68CB7AE7}" destId="{7279BF71-4EC6-4084-9670-1D0CBCE53C05}" srcOrd="0" destOrd="0" presId="urn:microsoft.com/office/officeart/2016/7/layout/RepeatingBendingProcessNew"/>
    <dgm:cxn modelId="{579A375E-D723-4A9F-B001-F37855AEE8B7}" type="presParOf" srcId="{502E7D82-77B6-4E05-B770-6EBA17D3B194}" destId="{AD73AF4D-07A9-459F-97C9-97314B1F94F5}" srcOrd="6" destOrd="0" presId="urn:microsoft.com/office/officeart/2016/7/layout/RepeatingBendingProcessNew"/>
    <dgm:cxn modelId="{626BB8C7-B957-4D67-95E0-E9D800934A1A}" type="presParOf" srcId="{502E7D82-77B6-4E05-B770-6EBA17D3B194}" destId="{466CEE08-F481-4BF9-BCA3-89B2E38FCA98}" srcOrd="7" destOrd="0" presId="urn:microsoft.com/office/officeart/2016/7/layout/RepeatingBendingProcessNew"/>
    <dgm:cxn modelId="{30FBD048-3C83-42D3-A5C1-FCCA0DB586BB}" type="presParOf" srcId="{466CEE08-F481-4BF9-BCA3-89B2E38FCA98}" destId="{4CEB51D2-2BE8-4169-84DC-3F1CF1C42768}" srcOrd="0" destOrd="0" presId="urn:microsoft.com/office/officeart/2016/7/layout/RepeatingBendingProcessNew"/>
    <dgm:cxn modelId="{E7618850-EFD1-413D-BA81-6ED99150AD5B}" type="presParOf" srcId="{502E7D82-77B6-4E05-B770-6EBA17D3B194}" destId="{246F1D06-1F49-4E85-A040-5414C1AE2AE1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427D51-0C6C-4C1C-A503-4583BFB21DA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d-ID"/>
        </a:p>
      </dgm:t>
    </dgm:pt>
    <dgm:pt modelId="{8437E5FF-A77B-40C7-B3D2-CF3C90A05B1F}">
      <dgm:prSet phldrT="[Text]"/>
      <dgm:spPr/>
      <dgm:t>
        <a:bodyPr/>
        <a:lstStyle/>
        <a:p>
          <a:r>
            <a:rPr lang="en-US" dirty="0"/>
            <a:t>PENDAFTAR</a:t>
          </a:r>
          <a:endParaRPr lang="id-ID" dirty="0"/>
        </a:p>
      </dgm:t>
    </dgm:pt>
    <dgm:pt modelId="{45D7F579-9795-412B-BB89-1ED8ACC6EF70}" type="parTrans" cxnId="{193286B0-C18D-4D34-AFA8-B2C3BEF14DBC}">
      <dgm:prSet/>
      <dgm:spPr/>
      <dgm:t>
        <a:bodyPr/>
        <a:lstStyle/>
        <a:p>
          <a:endParaRPr lang="id-ID"/>
        </a:p>
      </dgm:t>
    </dgm:pt>
    <dgm:pt modelId="{DD856722-053D-47DD-BA9C-A5067FDE789C}" type="sibTrans" cxnId="{193286B0-C18D-4D34-AFA8-B2C3BEF14DBC}">
      <dgm:prSet/>
      <dgm:spPr/>
      <dgm:t>
        <a:bodyPr/>
        <a:lstStyle/>
        <a:p>
          <a:endParaRPr lang="id-ID"/>
        </a:p>
      </dgm:t>
    </dgm:pt>
    <dgm:pt modelId="{DC9022CD-86C6-472C-B078-12FE77501B4F}">
      <dgm:prSet phldrT="[Text]"/>
      <dgm:spPr/>
      <dgm:t>
        <a:bodyPr/>
        <a:lstStyle/>
        <a:p>
          <a:r>
            <a:rPr lang="en-US" dirty="0"/>
            <a:t>MINTA AKUN KE PANITIA</a:t>
          </a:r>
          <a:endParaRPr lang="id-ID" dirty="0"/>
        </a:p>
      </dgm:t>
    </dgm:pt>
    <dgm:pt modelId="{B12D9515-4025-44C9-9648-28604D59BD8F}" type="parTrans" cxnId="{AF6F075A-CD49-400B-AE76-929F7F2BF3EE}">
      <dgm:prSet/>
      <dgm:spPr/>
      <dgm:t>
        <a:bodyPr/>
        <a:lstStyle/>
        <a:p>
          <a:endParaRPr lang="id-ID"/>
        </a:p>
      </dgm:t>
    </dgm:pt>
    <dgm:pt modelId="{8861DD26-E801-4318-9E40-20959A09F0D6}" type="sibTrans" cxnId="{AF6F075A-CD49-400B-AE76-929F7F2BF3EE}">
      <dgm:prSet/>
      <dgm:spPr/>
      <dgm:t>
        <a:bodyPr/>
        <a:lstStyle/>
        <a:p>
          <a:endParaRPr lang="id-ID"/>
        </a:p>
      </dgm:t>
    </dgm:pt>
    <dgm:pt modelId="{9664DC74-F258-4366-8BCA-114D9C7C7CBC}">
      <dgm:prSet phldrT="[Text]"/>
      <dgm:spPr/>
      <dgm:t>
        <a:bodyPr/>
        <a:lstStyle/>
        <a:p>
          <a:r>
            <a:rPr lang="en-US" dirty="0"/>
            <a:t>DI AKTIFKAN</a:t>
          </a:r>
          <a:endParaRPr lang="id-ID" dirty="0"/>
        </a:p>
      </dgm:t>
    </dgm:pt>
    <dgm:pt modelId="{3DE64D67-BBB6-41A7-8A7E-24EE8B926E1B}" type="parTrans" cxnId="{90A2EDF6-7990-498A-AA4A-D3170D77547A}">
      <dgm:prSet/>
      <dgm:spPr/>
      <dgm:t>
        <a:bodyPr/>
        <a:lstStyle/>
        <a:p>
          <a:endParaRPr lang="id-ID"/>
        </a:p>
      </dgm:t>
    </dgm:pt>
    <dgm:pt modelId="{8EBB875C-2155-41A0-A97D-79BDCDFB5D75}" type="sibTrans" cxnId="{90A2EDF6-7990-498A-AA4A-D3170D77547A}">
      <dgm:prSet/>
      <dgm:spPr/>
      <dgm:t>
        <a:bodyPr/>
        <a:lstStyle/>
        <a:p>
          <a:endParaRPr lang="id-ID"/>
        </a:p>
      </dgm:t>
    </dgm:pt>
    <dgm:pt modelId="{DDD96AD7-C2F8-4333-967B-CB3D1408B9F2}">
      <dgm:prSet phldrT="[Text]"/>
      <dgm:spPr/>
      <dgm:t>
        <a:bodyPr/>
        <a:lstStyle/>
        <a:p>
          <a:r>
            <a:rPr lang="en-US" dirty="0"/>
            <a:t>PESERTA LOG IN</a:t>
          </a:r>
          <a:endParaRPr lang="id-ID" dirty="0"/>
        </a:p>
      </dgm:t>
    </dgm:pt>
    <dgm:pt modelId="{B3E04EF4-A0E7-4335-86FB-EA4FFAAE988A}" type="parTrans" cxnId="{46450299-03AF-4BF6-B66C-7466A8196D84}">
      <dgm:prSet/>
      <dgm:spPr/>
      <dgm:t>
        <a:bodyPr/>
        <a:lstStyle/>
        <a:p>
          <a:endParaRPr lang="id-ID"/>
        </a:p>
      </dgm:t>
    </dgm:pt>
    <dgm:pt modelId="{0C5FE2C3-39F9-40EB-B905-8984F9589F28}" type="sibTrans" cxnId="{46450299-03AF-4BF6-B66C-7466A8196D84}">
      <dgm:prSet/>
      <dgm:spPr/>
      <dgm:t>
        <a:bodyPr/>
        <a:lstStyle/>
        <a:p>
          <a:endParaRPr lang="id-ID"/>
        </a:p>
      </dgm:t>
    </dgm:pt>
    <dgm:pt modelId="{4E860F8B-24C6-4884-910E-39866CDF26B6}">
      <dgm:prSet phldrT="[Text]"/>
      <dgm:spPr/>
      <dgm:t>
        <a:bodyPr/>
        <a:lstStyle/>
        <a:p>
          <a:r>
            <a:rPr lang="en-US" dirty="0"/>
            <a:t>CETAK KARTU</a:t>
          </a:r>
          <a:endParaRPr lang="id-ID" dirty="0"/>
        </a:p>
      </dgm:t>
    </dgm:pt>
    <dgm:pt modelId="{2DA4A165-DCD2-4CB8-AF56-CF3E315101F7}" type="parTrans" cxnId="{FDF694C3-A454-4262-BDB1-DF7A1DE8BB9D}">
      <dgm:prSet/>
      <dgm:spPr/>
      <dgm:t>
        <a:bodyPr/>
        <a:lstStyle/>
        <a:p>
          <a:endParaRPr lang="id-ID"/>
        </a:p>
      </dgm:t>
    </dgm:pt>
    <dgm:pt modelId="{BFBE7831-E463-4F1D-886E-28656DAED762}" type="sibTrans" cxnId="{FDF694C3-A454-4262-BDB1-DF7A1DE8BB9D}">
      <dgm:prSet/>
      <dgm:spPr/>
      <dgm:t>
        <a:bodyPr/>
        <a:lstStyle/>
        <a:p>
          <a:endParaRPr lang="id-ID"/>
        </a:p>
      </dgm:t>
    </dgm:pt>
    <dgm:pt modelId="{E67469DD-59F8-4881-A141-6E1E538105EA}">
      <dgm:prSet phldrT="[Text]"/>
      <dgm:spPr/>
      <dgm:t>
        <a:bodyPr/>
        <a:lstStyle/>
        <a:p>
          <a:r>
            <a:rPr lang="en-US" dirty="0"/>
            <a:t>PESERTA ISI FORMULIR</a:t>
          </a:r>
          <a:endParaRPr lang="id-ID" dirty="0"/>
        </a:p>
      </dgm:t>
    </dgm:pt>
    <dgm:pt modelId="{D78F8F32-5679-4CED-A7DB-ED290C1A1B7B}" type="parTrans" cxnId="{FD9E185A-5679-4869-ADF2-26E95DCEBD5F}">
      <dgm:prSet/>
      <dgm:spPr/>
      <dgm:t>
        <a:bodyPr/>
        <a:lstStyle/>
        <a:p>
          <a:endParaRPr lang="id-ID"/>
        </a:p>
      </dgm:t>
    </dgm:pt>
    <dgm:pt modelId="{5A254C16-267F-465A-B6DB-13E78B72643B}" type="sibTrans" cxnId="{FD9E185A-5679-4869-ADF2-26E95DCEBD5F}">
      <dgm:prSet/>
      <dgm:spPr/>
      <dgm:t>
        <a:bodyPr/>
        <a:lstStyle/>
        <a:p>
          <a:endParaRPr lang="id-ID"/>
        </a:p>
      </dgm:t>
    </dgm:pt>
    <dgm:pt modelId="{502E7D82-77B6-4E05-B770-6EBA17D3B194}" type="pres">
      <dgm:prSet presAssocID="{7D427D51-0C6C-4C1C-A503-4583BFB21DA7}" presName="Name0" presStyleCnt="0">
        <dgm:presLayoutVars>
          <dgm:dir/>
          <dgm:resizeHandles val="exact"/>
        </dgm:presLayoutVars>
      </dgm:prSet>
      <dgm:spPr/>
    </dgm:pt>
    <dgm:pt modelId="{7B00E06D-34E2-499D-9057-BE0756443DFB}" type="pres">
      <dgm:prSet presAssocID="{8437E5FF-A77B-40C7-B3D2-CF3C90A05B1F}" presName="node" presStyleLbl="node1" presStyleIdx="0" presStyleCnt="6">
        <dgm:presLayoutVars>
          <dgm:bulletEnabled val="1"/>
        </dgm:presLayoutVars>
      </dgm:prSet>
      <dgm:spPr/>
    </dgm:pt>
    <dgm:pt modelId="{04789B90-2DC2-4609-97C9-FF933BF5450A}" type="pres">
      <dgm:prSet presAssocID="{DD856722-053D-47DD-BA9C-A5067FDE789C}" presName="sibTrans" presStyleLbl="sibTrans1D1" presStyleIdx="0" presStyleCnt="5"/>
      <dgm:spPr/>
    </dgm:pt>
    <dgm:pt modelId="{B21F2CDE-029B-4B8C-A0D6-518310BB3D87}" type="pres">
      <dgm:prSet presAssocID="{DD856722-053D-47DD-BA9C-A5067FDE789C}" presName="connectorText" presStyleLbl="sibTrans1D1" presStyleIdx="0" presStyleCnt="5"/>
      <dgm:spPr/>
    </dgm:pt>
    <dgm:pt modelId="{F0347D34-4218-4D36-B807-90DCB82119A2}" type="pres">
      <dgm:prSet presAssocID="{DC9022CD-86C6-472C-B078-12FE77501B4F}" presName="node" presStyleLbl="node1" presStyleIdx="1" presStyleCnt="6">
        <dgm:presLayoutVars>
          <dgm:bulletEnabled val="1"/>
        </dgm:presLayoutVars>
      </dgm:prSet>
      <dgm:spPr/>
    </dgm:pt>
    <dgm:pt modelId="{BE1E9403-CD36-44C7-93D8-894879070069}" type="pres">
      <dgm:prSet presAssocID="{8861DD26-E801-4318-9E40-20959A09F0D6}" presName="sibTrans" presStyleLbl="sibTrans1D1" presStyleIdx="1" presStyleCnt="5"/>
      <dgm:spPr/>
    </dgm:pt>
    <dgm:pt modelId="{B1CB1D00-ACBB-4787-8A89-53D58348FAF0}" type="pres">
      <dgm:prSet presAssocID="{8861DD26-E801-4318-9E40-20959A09F0D6}" presName="connectorText" presStyleLbl="sibTrans1D1" presStyleIdx="1" presStyleCnt="5"/>
      <dgm:spPr/>
    </dgm:pt>
    <dgm:pt modelId="{60064D7C-88F6-43D0-8869-AAB723CAB2C9}" type="pres">
      <dgm:prSet presAssocID="{9664DC74-F258-4366-8BCA-114D9C7C7CBC}" presName="node" presStyleLbl="node1" presStyleIdx="2" presStyleCnt="6">
        <dgm:presLayoutVars>
          <dgm:bulletEnabled val="1"/>
        </dgm:presLayoutVars>
      </dgm:prSet>
      <dgm:spPr/>
    </dgm:pt>
    <dgm:pt modelId="{322D45D9-A916-47C9-895A-6F64BB788686}" type="pres">
      <dgm:prSet presAssocID="{8EBB875C-2155-41A0-A97D-79BDCDFB5D75}" presName="sibTrans" presStyleLbl="sibTrans1D1" presStyleIdx="2" presStyleCnt="5"/>
      <dgm:spPr/>
    </dgm:pt>
    <dgm:pt modelId="{3B154E4E-47A6-4E58-9A9A-DC5DF51F88C0}" type="pres">
      <dgm:prSet presAssocID="{8EBB875C-2155-41A0-A97D-79BDCDFB5D75}" presName="connectorText" presStyleLbl="sibTrans1D1" presStyleIdx="2" presStyleCnt="5"/>
      <dgm:spPr/>
    </dgm:pt>
    <dgm:pt modelId="{5BD1405F-2AE2-4891-9322-67F18CB4838E}" type="pres">
      <dgm:prSet presAssocID="{DDD96AD7-C2F8-4333-967B-CB3D1408B9F2}" presName="node" presStyleLbl="node1" presStyleIdx="3" presStyleCnt="6">
        <dgm:presLayoutVars>
          <dgm:bulletEnabled val="1"/>
        </dgm:presLayoutVars>
      </dgm:prSet>
      <dgm:spPr/>
    </dgm:pt>
    <dgm:pt modelId="{A39EE94D-5602-4205-970F-56AC3D237C44}" type="pres">
      <dgm:prSet presAssocID="{0C5FE2C3-39F9-40EB-B905-8984F9589F28}" presName="sibTrans" presStyleLbl="sibTrans1D1" presStyleIdx="3" presStyleCnt="5"/>
      <dgm:spPr/>
    </dgm:pt>
    <dgm:pt modelId="{B21BC8C8-4CC2-46C7-8A72-EEFFD2B7285F}" type="pres">
      <dgm:prSet presAssocID="{0C5FE2C3-39F9-40EB-B905-8984F9589F28}" presName="connectorText" presStyleLbl="sibTrans1D1" presStyleIdx="3" presStyleCnt="5"/>
      <dgm:spPr/>
    </dgm:pt>
    <dgm:pt modelId="{6BE99656-522A-421D-8CFB-A4A457007731}" type="pres">
      <dgm:prSet presAssocID="{E67469DD-59F8-4881-A141-6E1E538105EA}" presName="node" presStyleLbl="node1" presStyleIdx="4" presStyleCnt="6">
        <dgm:presLayoutVars>
          <dgm:bulletEnabled val="1"/>
        </dgm:presLayoutVars>
      </dgm:prSet>
      <dgm:spPr/>
    </dgm:pt>
    <dgm:pt modelId="{15821CB2-B426-4236-8C13-CB29D48EBF2A}" type="pres">
      <dgm:prSet presAssocID="{5A254C16-267F-465A-B6DB-13E78B72643B}" presName="sibTrans" presStyleLbl="sibTrans1D1" presStyleIdx="4" presStyleCnt="5"/>
      <dgm:spPr/>
    </dgm:pt>
    <dgm:pt modelId="{F96C40F5-7A36-44CD-AB44-5F3BA768FD6D}" type="pres">
      <dgm:prSet presAssocID="{5A254C16-267F-465A-B6DB-13E78B72643B}" presName="connectorText" presStyleLbl="sibTrans1D1" presStyleIdx="4" presStyleCnt="5"/>
      <dgm:spPr/>
    </dgm:pt>
    <dgm:pt modelId="{4DCF9282-A6C5-42A1-AF6A-BDEF0581E8FB}" type="pres">
      <dgm:prSet presAssocID="{4E860F8B-24C6-4884-910E-39866CDF26B6}" presName="node" presStyleLbl="node1" presStyleIdx="5" presStyleCnt="6">
        <dgm:presLayoutVars>
          <dgm:bulletEnabled val="1"/>
        </dgm:presLayoutVars>
      </dgm:prSet>
      <dgm:spPr/>
    </dgm:pt>
  </dgm:ptLst>
  <dgm:cxnLst>
    <dgm:cxn modelId="{FDA6C401-617E-4BAA-92EF-1C76A3D5EEB7}" type="presOf" srcId="{8EBB875C-2155-41A0-A97D-79BDCDFB5D75}" destId="{322D45D9-A916-47C9-895A-6F64BB788686}" srcOrd="0" destOrd="0" presId="urn:microsoft.com/office/officeart/2016/7/layout/RepeatingBendingProcessNew"/>
    <dgm:cxn modelId="{E84B8E11-0716-46F9-B3EA-A3E79C7E0F96}" type="presOf" srcId="{8861DD26-E801-4318-9E40-20959A09F0D6}" destId="{BE1E9403-CD36-44C7-93D8-894879070069}" srcOrd="0" destOrd="0" presId="urn:microsoft.com/office/officeart/2016/7/layout/RepeatingBendingProcessNew"/>
    <dgm:cxn modelId="{380EB311-4562-485A-97E3-CCDD137A9292}" type="presOf" srcId="{9664DC74-F258-4366-8BCA-114D9C7C7CBC}" destId="{60064D7C-88F6-43D0-8869-AAB723CAB2C9}" srcOrd="0" destOrd="0" presId="urn:microsoft.com/office/officeart/2016/7/layout/RepeatingBendingProcessNew"/>
    <dgm:cxn modelId="{A770EC18-547E-4374-949D-01154AD230B9}" type="presOf" srcId="{0C5FE2C3-39F9-40EB-B905-8984F9589F28}" destId="{A39EE94D-5602-4205-970F-56AC3D237C44}" srcOrd="0" destOrd="0" presId="urn:microsoft.com/office/officeart/2016/7/layout/RepeatingBendingProcessNew"/>
    <dgm:cxn modelId="{7D31AD28-7FD8-4EBE-995A-FF34A7739D4C}" type="presOf" srcId="{DD856722-053D-47DD-BA9C-A5067FDE789C}" destId="{B21F2CDE-029B-4B8C-A0D6-518310BB3D87}" srcOrd="1" destOrd="0" presId="urn:microsoft.com/office/officeart/2016/7/layout/RepeatingBendingProcessNew"/>
    <dgm:cxn modelId="{D3DF3B2C-72F7-4C14-881E-E54E42938392}" type="presOf" srcId="{8437E5FF-A77B-40C7-B3D2-CF3C90A05B1F}" destId="{7B00E06D-34E2-499D-9057-BE0756443DFB}" srcOrd="0" destOrd="0" presId="urn:microsoft.com/office/officeart/2016/7/layout/RepeatingBendingProcessNew"/>
    <dgm:cxn modelId="{B9231230-D284-43AE-922F-C64942B66495}" type="presOf" srcId="{4E860F8B-24C6-4884-910E-39866CDF26B6}" destId="{4DCF9282-A6C5-42A1-AF6A-BDEF0581E8FB}" srcOrd="0" destOrd="0" presId="urn:microsoft.com/office/officeart/2016/7/layout/RepeatingBendingProcessNew"/>
    <dgm:cxn modelId="{8D3CBC3C-35D5-4744-AA8C-40BAAB7CE22F}" type="presOf" srcId="{E67469DD-59F8-4881-A141-6E1E538105EA}" destId="{6BE99656-522A-421D-8CFB-A4A457007731}" srcOrd="0" destOrd="0" presId="urn:microsoft.com/office/officeart/2016/7/layout/RepeatingBendingProcessNew"/>
    <dgm:cxn modelId="{F1C8CC3C-0364-4124-B0E3-C8218BFB8791}" type="presOf" srcId="{5A254C16-267F-465A-B6DB-13E78B72643B}" destId="{15821CB2-B426-4236-8C13-CB29D48EBF2A}" srcOrd="0" destOrd="0" presId="urn:microsoft.com/office/officeart/2016/7/layout/RepeatingBendingProcessNew"/>
    <dgm:cxn modelId="{208E304E-DD28-4B85-A260-163966FEA856}" type="presOf" srcId="{0C5FE2C3-39F9-40EB-B905-8984F9589F28}" destId="{B21BC8C8-4CC2-46C7-8A72-EEFFD2B7285F}" srcOrd="1" destOrd="0" presId="urn:microsoft.com/office/officeart/2016/7/layout/RepeatingBendingProcessNew"/>
    <dgm:cxn modelId="{46033D70-4B7C-45E1-965E-123882E95044}" type="presOf" srcId="{DC9022CD-86C6-472C-B078-12FE77501B4F}" destId="{F0347D34-4218-4D36-B807-90DCB82119A2}" srcOrd="0" destOrd="0" presId="urn:microsoft.com/office/officeart/2016/7/layout/RepeatingBendingProcessNew"/>
    <dgm:cxn modelId="{AF6F075A-CD49-400B-AE76-929F7F2BF3EE}" srcId="{7D427D51-0C6C-4C1C-A503-4583BFB21DA7}" destId="{DC9022CD-86C6-472C-B078-12FE77501B4F}" srcOrd="1" destOrd="0" parTransId="{B12D9515-4025-44C9-9648-28604D59BD8F}" sibTransId="{8861DD26-E801-4318-9E40-20959A09F0D6}"/>
    <dgm:cxn modelId="{FD9E185A-5679-4869-ADF2-26E95DCEBD5F}" srcId="{7D427D51-0C6C-4C1C-A503-4583BFB21DA7}" destId="{E67469DD-59F8-4881-A141-6E1E538105EA}" srcOrd="4" destOrd="0" parTransId="{D78F8F32-5679-4CED-A7DB-ED290C1A1B7B}" sibTransId="{5A254C16-267F-465A-B6DB-13E78B72643B}"/>
    <dgm:cxn modelId="{46450299-03AF-4BF6-B66C-7466A8196D84}" srcId="{7D427D51-0C6C-4C1C-A503-4583BFB21DA7}" destId="{DDD96AD7-C2F8-4333-967B-CB3D1408B9F2}" srcOrd="3" destOrd="0" parTransId="{B3E04EF4-A0E7-4335-86FB-EA4FFAAE988A}" sibTransId="{0C5FE2C3-39F9-40EB-B905-8984F9589F28}"/>
    <dgm:cxn modelId="{02606FA8-6DFA-4C79-A6AB-C38FBFD7E842}" type="presOf" srcId="{8EBB875C-2155-41A0-A97D-79BDCDFB5D75}" destId="{3B154E4E-47A6-4E58-9A9A-DC5DF51F88C0}" srcOrd="1" destOrd="0" presId="urn:microsoft.com/office/officeart/2016/7/layout/RepeatingBendingProcessNew"/>
    <dgm:cxn modelId="{C130EBAF-17BC-4AE8-9E25-12F8CC0587E0}" type="presOf" srcId="{8861DD26-E801-4318-9E40-20959A09F0D6}" destId="{B1CB1D00-ACBB-4787-8A89-53D58348FAF0}" srcOrd="1" destOrd="0" presId="urn:microsoft.com/office/officeart/2016/7/layout/RepeatingBendingProcessNew"/>
    <dgm:cxn modelId="{193286B0-C18D-4D34-AFA8-B2C3BEF14DBC}" srcId="{7D427D51-0C6C-4C1C-A503-4583BFB21DA7}" destId="{8437E5FF-A77B-40C7-B3D2-CF3C90A05B1F}" srcOrd="0" destOrd="0" parTransId="{45D7F579-9795-412B-BB89-1ED8ACC6EF70}" sibTransId="{DD856722-053D-47DD-BA9C-A5067FDE789C}"/>
    <dgm:cxn modelId="{5E69ADBC-83E2-415B-A908-CF37C2B16A3B}" type="presOf" srcId="{DDD96AD7-C2F8-4333-967B-CB3D1408B9F2}" destId="{5BD1405F-2AE2-4891-9322-67F18CB4838E}" srcOrd="0" destOrd="0" presId="urn:microsoft.com/office/officeart/2016/7/layout/RepeatingBendingProcessNew"/>
    <dgm:cxn modelId="{FDF694C3-A454-4262-BDB1-DF7A1DE8BB9D}" srcId="{7D427D51-0C6C-4C1C-A503-4583BFB21DA7}" destId="{4E860F8B-24C6-4884-910E-39866CDF26B6}" srcOrd="5" destOrd="0" parTransId="{2DA4A165-DCD2-4CB8-AF56-CF3E315101F7}" sibTransId="{BFBE7831-E463-4F1D-886E-28656DAED762}"/>
    <dgm:cxn modelId="{60EB7ADD-0624-4D25-B6ED-2BD563899BAB}" type="presOf" srcId="{5A254C16-267F-465A-B6DB-13E78B72643B}" destId="{F96C40F5-7A36-44CD-AB44-5F3BA768FD6D}" srcOrd="1" destOrd="0" presId="urn:microsoft.com/office/officeart/2016/7/layout/RepeatingBendingProcessNew"/>
    <dgm:cxn modelId="{6D6FA4E4-B98E-4013-845E-EEBDEF6756FF}" type="presOf" srcId="{7D427D51-0C6C-4C1C-A503-4583BFB21DA7}" destId="{502E7D82-77B6-4E05-B770-6EBA17D3B194}" srcOrd="0" destOrd="0" presId="urn:microsoft.com/office/officeart/2016/7/layout/RepeatingBendingProcessNew"/>
    <dgm:cxn modelId="{90A2EDF6-7990-498A-AA4A-D3170D77547A}" srcId="{7D427D51-0C6C-4C1C-A503-4583BFB21DA7}" destId="{9664DC74-F258-4366-8BCA-114D9C7C7CBC}" srcOrd="2" destOrd="0" parTransId="{3DE64D67-BBB6-41A7-8A7E-24EE8B926E1B}" sibTransId="{8EBB875C-2155-41A0-A97D-79BDCDFB5D75}"/>
    <dgm:cxn modelId="{560412FD-0D5B-4ABB-8BC5-72DE45C97B34}" type="presOf" srcId="{DD856722-053D-47DD-BA9C-A5067FDE789C}" destId="{04789B90-2DC2-4609-97C9-FF933BF5450A}" srcOrd="0" destOrd="0" presId="urn:microsoft.com/office/officeart/2016/7/layout/RepeatingBendingProcessNew"/>
    <dgm:cxn modelId="{4BE68617-5EC8-4B2A-ABDF-32484B1153DA}" type="presParOf" srcId="{502E7D82-77B6-4E05-B770-6EBA17D3B194}" destId="{7B00E06D-34E2-499D-9057-BE0756443DFB}" srcOrd="0" destOrd="0" presId="urn:microsoft.com/office/officeart/2016/7/layout/RepeatingBendingProcessNew"/>
    <dgm:cxn modelId="{6C3D3A5A-98C6-4210-8CD4-7B0E52604E2B}" type="presParOf" srcId="{502E7D82-77B6-4E05-B770-6EBA17D3B194}" destId="{04789B90-2DC2-4609-97C9-FF933BF5450A}" srcOrd="1" destOrd="0" presId="urn:microsoft.com/office/officeart/2016/7/layout/RepeatingBendingProcessNew"/>
    <dgm:cxn modelId="{B0D120FE-2A7C-4D31-B747-3C8504B6DF29}" type="presParOf" srcId="{04789B90-2DC2-4609-97C9-FF933BF5450A}" destId="{B21F2CDE-029B-4B8C-A0D6-518310BB3D87}" srcOrd="0" destOrd="0" presId="urn:microsoft.com/office/officeart/2016/7/layout/RepeatingBendingProcessNew"/>
    <dgm:cxn modelId="{1503E516-AAD7-4244-A347-CEE521226E4F}" type="presParOf" srcId="{502E7D82-77B6-4E05-B770-6EBA17D3B194}" destId="{F0347D34-4218-4D36-B807-90DCB82119A2}" srcOrd="2" destOrd="0" presId="urn:microsoft.com/office/officeart/2016/7/layout/RepeatingBendingProcessNew"/>
    <dgm:cxn modelId="{3627D6FF-ED1D-43C3-AA69-4F81420411D7}" type="presParOf" srcId="{502E7D82-77B6-4E05-B770-6EBA17D3B194}" destId="{BE1E9403-CD36-44C7-93D8-894879070069}" srcOrd="3" destOrd="0" presId="urn:microsoft.com/office/officeart/2016/7/layout/RepeatingBendingProcessNew"/>
    <dgm:cxn modelId="{CD57A20E-A8EE-4E83-8D58-C3BB066DB80C}" type="presParOf" srcId="{BE1E9403-CD36-44C7-93D8-894879070069}" destId="{B1CB1D00-ACBB-4787-8A89-53D58348FAF0}" srcOrd="0" destOrd="0" presId="urn:microsoft.com/office/officeart/2016/7/layout/RepeatingBendingProcessNew"/>
    <dgm:cxn modelId="{BDAE2793-CCBA-45B9-9101-4346BFBFB61E}" type="presParOf" srcId="{502E7D82-77B6-4E05-B770-6EBA17D3B194}" destId="{60064D7C-88F6-43D0-8869-AAB723CAB2C9}" srcOrd="4" destOrd="0" presId="urn:microsoft.com/office/officeart/2016/7/layout/RepeatingBendingProcessNew"/>
    <dgm:cxn modelId="{2B0A5EB5-6213-4FAE-9E3D-483DC974CE46}" type="presParOf" srcId="{502E7D82-77B6-4E05-B770-6EBA17D3B194}" destId="{322D45D9-A916-47C9-895A-6F64BB788686}" srcOrd="5" destOrd="0" presId="urn:microsoft.com/office/officeart/2016/7/layout/RepeatingBendingProcessNew"/>
    <dgm:cxn modelId="{77551A6B-53F4-482F-9E8E-7212317DD935}" type="presParOf" srcId="{322D45D9-A916-47C9-895A-6F64BB788686}" destId="{3B154E4E-47A6-4E58-9A9A-DC5DF51F88C0}" srcOrd="0" destOrd="0" presId="urn:microsoft.com/office/officeart/2016/7/layout/RepeatingBendingProcessNew"/>
    <dgm:cxn modelId="{0B98B528-FDCD-4042-B823-E1EEEE58BD75}" type="presParOf" srcId="{502E7D82-77B6-4E05-B770-6EBA17D3B194}" destId="{5BD1405F-2AE2-4891-9322-67F18CB4838E}" srcOrd="6" destOrd="0" presId="urn:microsoft.com/office/officeart/2016/7/layout/RepeatingBendingProcessNew"/>
    <dgm:cxn modelId="{566A9251-8899-4B54-8079-D5AFD3D41B25}" type="presParOf" srcId="{502E7D82-77B6-4E05-B770-6EBA17D3B194}" destId="{A39EE94D-5602-4205-970F-56AC3D237C44}" srcOrd="7" destOrd="0" presId="urn:microsoft.com/office/officeart/2016/7/layout/RepeatingBendingProcessNew"/>
    <dgm:cxn modelId="{AD114D77-5FE4-4385-90DB-67EADB2C7477}" type="presParOf" srcId="{A39EE94D-5602-4205-970F-56AC3D237C44}" destId="{B21BC8C8-4CC2-46C7-8A72-EEFFD2B7285F}" srcOrd="0" destOrd="0" presId="urn:microsoft.com/office/officeart/2016/7/layout/RepeatingBendingProcessNew"/>
    <dgm:cxn modelId="{385F49B5-EB4E-4D08-B13C-6609D9883DB0}" type="presParOf" srcId="{502E7D82-77B6-4E05-B770-6EBA17D3B194}" destId="{6BE99656-522A-421D-8CFB-A4A457007731}" srcOrd="8" destOrd="0" presId="urn:microsoft.com/office/officeart/2016/7/layout/RepeatingBendingProcessNew"/>
    <dgm:cxn modelId="{F96D7F0B-EFC5-4376-A87F-4167AE570067}" type="presParOf" srcId="{502E7D82-77B6-4E05-B770-6EBA17D3B194}" destId="{15821CB2-B426-4236-8C13-CB29D48EBF2A}" srcOrd="9" destOrd="0" presId="urn:microsoft.com/office/officeart/2016/7/layout/RepeatingBendingProcessNew"/>
    <dgm:cxn modelId="{9A9BC912-60CC-4B4D-8C3E-5A4680BA7E36}" type="presParOf" srcId="{15821CB2-B426-4236-8C13-CB29D48EBF2A}" destId="{F96C40F5-7A36-44CD-AB44-5F3BA768FD6D}" srcOrd="0" destOrd="0" presId="urn:microsoft.com/office/officeart/2016/7/layout/RepeatingBendingProcessNew"/>
    <dgm:cxn modelId="{FFC5466F-0289-4FD2-B886-B0B30DD1C8A2}" type="presParOf" srcId="{502E7D82-77B6-4E05-B770-6EBA17D3B194}" destId="{4DCF9282-A6C5-42A1-AF6A-BDEF0581E8F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427D51-0C6C-4C1C-A503-4583BFB21DA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d-ID"/>
        </a:p>
      </dgm:t>
    </dgm:pt>
    <dgm:pt modelId="{8437E5FF-A77B-40C7-B3D2-CF3C90A05B1F}">
      <dgm:prSet phldrT="[Text]"/>
      <dgm:spPr/>
      <dgm:t>
        <a:bodyPr/>
        <a:lstStyle/>
        <a:p>
          <a:r>
            <a:rPr lang="en-US"/>
            <a:t>PENDAFTAR</a:t>
          </a:r>
          <a:endParaRPr lang="id-ID" dirty="0"/>
        </a:p>
      </dgm:t>
    </dgm:pt>
    <dgm:pt modelId="{45D7F579-9795-412B-BB89-1ED8ACC6EF70}" type="parTrans" cxnId="{193286B0-C18D-4D34-AFA8-B2C3BEF14DBC}">
      <dgm:prSet/>
      <dgm:spPr/>
      <dgm:t>
        <a:bodyPr/>
        <a:lstStyle/>
        <a:p>
          <a:endParaRPr lang="id-ID"/>
        </a:p>
      </dgm:t>
    </dgm:pt>
    <dgm:pt modelId="{DD856722-053D-47DD-BA9C-A5067FDE789C}" type="sibTrans" cxnId="{193286B0-C18D-4D34-AFA8-B2C3BEF14DBC}">
      <dgm:prSet/>
      <dgm:spPr/>
      <dgm:t>
        <a:bodyPr/>
        <a:lstStyle/>
        <a:p>
          <a:endParaRPr lang="id-ID"/>
        </a:p>
      </dgm:t>
    </dgm:pt>
    <dgm:pt modelId="{B4A92C04-B60F-4AA4-BDF3-A9FFAE9BF102}">
      <dgm:prSet phldrT="[Text]"/>
      <dgm:spPr/>
      <dgm:t>
        <a:bodyPr/>
        <a:lstStyle/>
        <a:p>
          <a:r>
            <a:rPr lang="en-US" dirty="0"/>
            <a:t>DATANG KE SEKRETARIAT</a:t>
          </a:r>
          <a:endParaRPr lang="id-ID" dirty="0"/>
        </a:p>
      </dgm:t>
    </dgm:pt>
    <dgm:pt modelId="{AACA6582-FEF6-47F6-90F5-E52F2AB6E361}" type="parTrans" cxnId="{857B4330-BA24-481D-8D08-832A89738EF1}">
      <dgm:prSet/>
      <dgm:spPr/>
      <dgm:t>
        <a:bodyPr/>
        <a:lstStyle/>
        <a:p>
          <a:endParaRPr lang="id-ID"/>
        </a:p>
      </dgm:t>
    </dgm:pt>
    <dgm:pt modelId="{B6A132EE-681C-4238-8C66-27C6F51A7349}" type="sibTrans" cxnId="{857B4330-BA24-481D-8D08-832A89738EF1}">
      <dgm:prSet/>
      <dgm:spPr/>
      <dgm:t>
        <a:bodyPr/>
        <a:lstStyle/>
        <a:p>
          <a:endParaRPr lang="id-ID"/>
        </a:p>
      </dgm:t>
    </dgm:pt>
    <dgm:pt modelId="{BA8DF762-26AE-49A4-9003-A8789CDEC921}">
      <dgm:prSet phldrT="[Text]"/>
      <dgm:spPr/>
      <dgm:t>
        <a:bodyPr/>
        <a:lstStyle/>
        <a:p>
          <a:r>
            <a:rPr lang="en-US" dirty="0"/>
            <a:t>ISI FORMULIR MANUAL</a:t>
          </a:r>
          <a:endParaRPr lang="id-ID" dirty="0"/>
        </a:p>
      </dgm:t>
    </dgm:pt>
    <dgm:pt modelId="{2B86CB0B-9A75-497B-B209-553F66CC439C}" type="parTrans" cxnId="{EC51ECE4-BEF7-4AFA-83F6-E611056DDEA7}">
      <dgm:prSet/>
      <dgm:spPr/>
      <dgm:t>
        <a:bodyPr/>
        <a:lstStyle/>
        <a:p>
          <a:endParaRPr lang="id-ID"/>
        </a:p>
      </dgm:t>
    </dgm:pt>
    <dgm:pt modelId="{9F91165B-499D-4B44-A708-17DFEE6CC678}" type="sibTrans" cxnId="{EC51ECE4-BEF7-4AFA-83F6-E611056DDEA7}">
      <dgm:prSet/>
      <dgm:spPr/>
      <dgm:t>
        <a:bodyPr/>
        <a:lstStyle/>
        <a:p>
          <a:endParaRPr lang="id-ID"/>
        </a:p>
      </dgm:t>
    </dgm:pt>
    <dgm:pt modelId="{E34F0C76-CD7F-4AE0-92F4-E0D90609A308}">
      <dgm:prSet phldrT="[Text]"/>
      <dgm:spPr/>
      <dgm:t>
        <a:bodyPr/>
        <a:lstStyle/>
        <a:p>
          <a:r>
            <a:rPr lang="en-US" dirty="0"/>
            <a:t>PANITIA INPUT KE APLIKASI</a:t>
          </a:r>
          <a:endParaRPr lang="id-ID" dirty="0"/>
        </a:p>
      </dgm:t>
    </dgm:pt>
    <dgm:pt modelId="{90946F10-96B6-4125-9B0D-9D14887F5D34}" type="parTrans" cxnId="{DA7F48E1-4CA3-4037-824C-AEC21281C4E8}">
      <dgm:prSet/>
      <dgm:spPr/>
      <dgm:t>
        <a:bodyPr/>
        <a:lstStyle/>
        <a:p>
          <a:endParaRPr lang="id-ID"/>
        </a:p>
      </dgm:t>
    </dgm:pt>
    <dgm:pt modelId="{F3847EDE-CDFE-47F3-89F2-82B1CB60A87E}" type="sibTrans" cxnId="{DA7F48E1-4CA3-4037-824C-AEC21281C4E8}">
      <dgm:prSet/>
      <dgm:spPr/>
      <dgm:t>
        <a:bodyPr/>
        <a:lstStyle/>
        <a:p>
          <a:endParaRPr lang="id-ID"/>
        </a:p>
      </dgm:t>
    </dgm:pt>
    <dgm:pt modelId="{3153927D-CEF9-45B2-ACB2-79D73706C80C}">
      <dgm:prSet phldrT="[Text]"/>
      <dgm:spPr/>
      <dgm:t>
        <a:bodyPr/>
        <a:lstStyle/>
        <a:p>
          <a:r>
            <a:rPr lang="en-US" dirty="0"/>
            <a:t>CETAK KARTU</a:t>
          </a:r>
          <a:endParaRPr lang="id-ID" dirty="0"/>
        </a:p>
      </dgm:t>
    </dgm:pt>
    <dgm:pt modelId="{B6A18798-7F30-46E3-9C3A-7808BC493269}" type="parTrans" cxnId="{2A8AAF48-5726-454F-A28A-1B695C9A40F1}">
      <dgm:prSet/>
      <dgm:spPr/>
      <dgm:t>
        <a:bodyPr/>
        <a:lstStyle/>
        <a:p>
          <a:endParaRPr lang="id-ID"/>
        </a:p>
      </dgm:t>
    </dgm:pt>
    <dgm:pt modelId="{5C7D55FB-E3F7-404E-81E2-04BF351F1553}" type="sibTrans" cxnId="{2A8AAF48-5726-454F-A28A-1B695C9A40F1}">
      <dgm:prSet/>
      <dgm:spPr/>
      <dgm:t>
        <a:bodyPr/>
        <a:lstStyle/>
        <a:p>
          <a:endParaRPr lang="id-ID"/>
        </a:p>
      </dgm:t>
    </dgm:pt>
    <dgm:pt modelId="{502E7D82-77B6-4E05-B770-6EBA17D3B194}" type="pres">
      <dgm:prSet presAssocID="{7D427D51-0C6C-4C1C-A503-4583BFB21DA7}" presName="Name0" presStyleCnt="0">
        <dgm:presLayoutVars>
          <dgm:dir/>
          <dgm:resizeHandles val="exact"/>
        </dgm:presLayoutVars>
      </dgm:prSet>
      <dgm:spPr/>
    </dgm:pt>
    <dgm:pt modelId="{7B00E06D-34E2-499D-9057-BE0756443DFB}" type="pres">
      <dgm:prSet presAssocID="{8437E5FF-A77B-40C7-B3D2-CF3C90A05B1F}" presName="node" presStyleLbl="node1" presStyleIdx="0" presStyleCnt="5">
        <dgm:presLayoutVars>
          <dgm:bulletEnabled val="1"/>
        </dgm:presLayoutVars>
      </dgm:prSet>
      <dgm:spPr/>
    </dgm:pt>
    <dgm:pt modelId="{04789B90-2DC2-4609-97C9-FF933BF5450A}" type="pres">
      <dgm:prSet presAssocID="{DD856722-053D-47DD-BA9C-A5067FDE789C}" presName="sibTrans" presStyleLbl="sibTrans1D1" presStyleIdx="0" presStyleCnt="4"/>
      <dgm:spPr/>
    </dgm:pt>
    <dgm:pt modelId="{B21F2CDE-029B-4B8C-A0D6-518310BB3D87}" type="pres">
      <dgm:prSet presAssocID="{DD856722-053D-47DD-BA9C-A5067FDE789C}" presName="connectorText" presStyleLbl="sibTrans1D1" presStyleIdx="0" presStyleCnt="4"/>
      <dgm:spPr/>
    </dgm:pt>
    <dgm:pt modelId="{A7A0ACC3-995A-4294-A60E-499684FB5D1E}" type="pres">
      <dgm:prSet presAssocID="{B4A92C04-B60F-4AA4-BDF3-A9FFAE9BF102}" presName="node" presStyleLbl="node1" presStyleIdx="1" presStyleCnt="5">
        <dgm:presLayoutVars>
          <dgm:bulletEnabled val="1"/>
        </dgm:presLayoutVars>
      </dgm:prSet>
      <dgm:spPr/>
    </dgm:pt>
    <dgm:pt modelId="{FB5F4335-7888-4E5D-9B06-18FEEB39E105}" type="pres">
      <dgm:prSet presAssocID="{B6A132EE-681C-4238-8C66-27C6F51A7349}" presName="sibTrans" presStyleLbl="sibTrans1D1" presStyleIdx="1" presStyleCnt="4"/>
      <dgm:spPr/>
    </dgm:pt>
    <dgm:pt modelId="{43F93EF6-261C-4679-887D-40D1AF1B34D9}" type="pres">
      <dgm:prSet presAssocID="{B6A132EE-681C-4238-8C66-27C6F51A7349}" presName="connectorText" presStyleLbl="sibTrans1D1" presStyleIdx="1" presStyleCnt="4"/>
      <dgm:spPr/>
    </dgm:pt>
    <dgm:pt modelId="{68E9591E-7C50-474F-BB9E-AA8E67444789}" type="pres">
      <dgm:prSet presAssocID="{BA8DF762-26AE-49A4-9003-A8789CDEC921}" presName="node" presStyleLbl="node1" presStyleIdx="2" presStyleCnt="5">
        <dgm:presLayoutVars>
          <dgm:bulletEnabled val="1"/>
        </dgm:presLayoutVars>
      </dgm:prSet>
      <dgm:spPr/>
    </dgm:pt>
    <dgm:pt modelId="{566A3F0A-3AD0-4FB4-AE19-533077C726B6}" type="pres">
      <dgm:prSet presAssocID="{9F91165B-499D-4B44-A708-17DFEE6CC678}" presName="sibTrans" presStyleLbl="sibTrans1D1" presStyleIdx="2" presStyleCnt="4"/>
      <dgm:spPr/>
    </dgm:pt>
    <dgm:pt modelId="{F6F2B617-8D7F-4BE7-98E7-8CD298DE3A11}" type="pres">
      <dgm:prSet presAssocID="{9F91165B-499D-4B44-A708-17DFEE6CC678}" presName="connectorText" presStyleLbl="sibTrans1D1" presStyleIdx="2" presStyleCnt="4"/>
      <dgm:spPr/>
    </dgm:pt>
    <dgm:pt modelId="{14FD6B1C-86FA-4281-A448-E5BED8B11671}" type="pres">
      <dgm:prSet presAssocID="{E34F0C76-CD7F-4AE0-92F4-E0D90609A308}" presName="node" presStyleLbl="node1" presStyleIdx="3" presStyleCnt="5">
        <dgm:presLayoutVars>
          <dgm:bulletEnabled val="1"/>
        </dgm:presLayoutVars>
      </dgm:prSet>
      <dgm:spPr/>
    </dgm:pt>
    <dgm:pt modelId="{9362EFE1-7C5A-4477-9014-B1E7C792EA7E}" type="pres">
      <dgm:prSet presAssocID="{F3847EDE-CDFE-47F3-89F2-82B1CB60A87E}" presName="sibTrans" presStyleLbl="sibTrans1D1" presStyleIdx="3" presStyleCnt="4"/>
      <dgm:spPr/>
    </dgm:pt>
    <dgm:pt modelId="{17C315BA-1798-4CF7-B8E2-AC373DBB2453}" type="pres">
      <dgm:prSet presAssocID="{F3847EDE-CDFE-47F3-89F2-82B1CB60A87E}" presName="connectorText" presStyleLbl="sibTrans1D1" presStyleIdx="3" presStyleCnt="4"/>
      <dgm:spPr/>
    </dgm:pt>
    <dgm:pt modelId="{8CCB7D79-275C-45BE-A223-491BC5325619}" type="pres">
      <dgm:prSet presAssocID="{3153927D-CEF9-45B2-ACB2-79D73706C80C}" presName="node" presStyleLbl="node1" presStyleIdx="4" presStyleCnt="5">
        <dgm:presLayoutVars>
          <dgm:bulletEnabled val="1"/>
        </dgm:presLayoutVars>
      </dgm:prSet>
      <dgm:spPr/>
    </dgm:pt>
  </dgm:ptLst>
  <dgm:cxnLst>
    <dgm:cxn modelId="{AB441C06-01DE-4C9E-817D-1B328EE8D010}" type="presOf" srcId="{3153927D-CEF9-45B2-ACB2-79D73706C80C}" destId="{8CCB7D79-275C-45BE-A223-491BC5325619}" srcOrd="0" destOrd="0" presId="urn:microsoft.com/office/officeart/2016/7/layout/RepeatingBendingProcessNew"/>
    <dgm:cxn modelId="{7D31AD28-7FD8-4EBE-995A-FF34A7739D4C}" type="presOf" srcId="{DD856722-053D-47DD-BA9C-A5067FDE789C}" destId="{B21F2CDE-029B-4B8C-A0D6-518310BB3D87}" srcOrd="1" destOrd="0" presId="urn:microsoft.com/office/officeart/2016/7/layout/RepeatingBendingProcessNew"/>
    <dgm:cxn modelId="{3A4DFF2B-2015-4E1B-8770-C3DDE4D5670D}" type="presOf" srcId="{F3847EDE-CDFE-47F3-89F2-82B1CB60A87E}" destId="{9362EFE1-7C5A-4477-9014-B1E7C792EA7E}" srcOrd="0" destOrd="0" presId="urn:microsoft.com/office/officeart/2016/7/layout/RepeatingBendingProcessNew"/>
    <dgm:cxn modelId="{D3DF3B2C-72F7-4C14-881E-E54E42938392}" type="presOf" srcId="{8437E5FF-A77B-40C7-B3D2-CF3C90A05B1F}" destId="{7B00E06D-34E2-499D-9057-BE0756443DFB}" srcOrd="0" destOrd="0" presId="urn:microsoft.com/office/officeart/2016/7/layout/RepeatingBendingProcessNew"/>
    <dgm:cxn modelId="{857B4330-BA24-481D-8D08-832A89738EF1}" srcId="{7D427D51-0C6C-4C1C-A503-4583BFB21DA7}" destId="{B4A92C04-B60F-4AA4-BDF3-A9FFAE9BF102}" srcOrd="1" destOrd="0" parTransId="{AACA6582-FEF6-47F6-90F5-E52F2AB6E361}" sibTransId="{B6A132EE-681C-4238-8C66-27C6F51A7349}"/>
    <dgm:cxn modelId="{40BE2266-FE1D-4193-86F3-30B8DB3D1169}" type="presOf" srcId="{B6A132EE-681C-4238-8C66-27C6F51A7349}" destId="{43F93EF6-261C-4679-887D-40D1AF1B34D9}" srcOrd="1" destOrd="0" presId="urn:microsoft.com/office/officeart/2016/7/layout/RepeatingBendingProcessNew"/>
    <dgm:cxn modelId="{2A8AAF48-5726-454F-A28A-1B695C9A40F1}" srcId="{7D427D51-0C6C-4C1C-A503-4583BFB21DA7}" destId="{3153927D-CEF9-45B2-ACB2-79D73706C80C}" srcOrd="4" destOrd="0" parTransId="{B6A18798-7F30-46E3-9C3A-7808BC493269}" sibTransId="{5C7D55FB-E3F7-404E-81E2-04BF351F1553}"/>
    <dgm:cxn modelId="{C4EA9F76-88D8-463F-86FA-863C0875CC28}" type="presOf" srcId="{9F91165B-499D-4B44-A708-17DFEE6CC678}" destId="{566A3F0A-3AD0-4FB4-AE19-533077C726B6}" srcOrd="0" destOrd="0" presId="urn:microsoft.com/office/officeart/2016/7/layout/RepeatingBendingProcessNew"/>
    <dgm:cxn modelId="{5F39B298-EDFC-4E61-9701-B634D62D1C20}" type="presOf" srcId="{BA8DF762-26AE-49A4-9003-A8789CDEC921}" destId="{68E9591E-7C50-474F-BB9E-AA8E67444789}" srcOrd="0" destOrd="0" presId="urn:microsoft.com/office/officeart/2016/7/layout/RepeatingBendingProcessNew"/>
    <dgm:cxn modelId="{9857569B-1AC5-40D7-ACDE-50FADD11183A}" type="presOf" srcId="{B4A92C04-B60F-4AA4-BDF3-A9FFAE9BF102}" destId="{A7A0ACC3-995A-4294-A60E-499684FB5D1E}" srcOrd="0" destOrd="0" presId="urn:microsoft.com/office/officeart/2016/7/layout/RepeatingBendingProcessNew"/>
    <dgm:cxn modelId="{DA69BDA3-F614-4DC7-9988-D05B991C4FEF}" type="presOf" srcId="{F3847EDE-CDFE-47F3-89F2-82B1CB60A87E}" destId="{17C315BA-1798-4CF7-B8E2-AC373DBB2453}" srcOrd="1" destOrd="0" presId="urn:microsoft.com/office/officeart/2016/7/layout/RepeatingBendingProcessNew"/>
    <dgm:cxn modelId="{6F8BDFA6-4FC5-4B57-80D4-A0ACBE260858}" type="presOf" srcId="{B6A132EE-681C-4238-8C66-27C6F51A7349}" destId="{FB5F4335-7888-4E5D-9B06-18FEEB39E105}" srcOrd="0" destOrd="0" presId="urn:microsoft.com/office/officeart/2016/7/layout/RepeatingBendingProcessNew"/>
    <dgm:cxn modelId="{193286B0-C18D-4D34-AFA8-B2C3BEF14DBC}" srcId="{7D427D51-0C6C-4C1C-A503-4583BFB21DA7}" destId="{8437E5FF-A77B-40C7-B3D2-CF3C90A05B1F}" srcOrd="0" destOrd="0" parTransId="{45D7F579-9795-412B-BB89-1ED8ACC6EF70}" sibTransId="{DD856722-053D-47DD-BA9C-A5067FDE789C}"/>
    <dgm:cxn modelId="{99E404BE-3714-43BE-AB01-4A78A750D8F2}" type="presOf" srcId="{E34F0C76-CD7F-4AE0-92F4-E0D90609A308}" destId="{14FD6B1C-86FA-4281-A448-E5BED8B11671}" srcOrd="0" destOrd="0" presId="urn:microsoft.com/office/officeart/2016/7/layout/RepeatingBendingProcessNew"/>
    <dgm:cxn modelId="{424D39C4-5884-4F6F-AD61-B510BB1AE624}" type="presOf" srcId="{9F91165B-499D-4B44-A708-17DFEE6CC678}" destId="{F6F2B617-8D7F-4BE7-98E7-8CD298DE3A11}" srcOrd="1" destOrd="0" presId="urn:microsoft.com/office/officeart/2016/7/layout/RepeatingBendingProcessNew"/>
    <dgm:cxn modelId="{DA7F48E1-4CA3-4037-824C-AEC21281C4E8}" srcId="{7D427D51-0C6C-4C1C-A503-4583BFB21DA7}" destId="{E34F0C76-CD7F-4AE0-92F4-E0D90609A308}" srcOrd="3" destOrd="0" parTransId="{90946F10-96B6-4125-9B0D-9D14887F5D34}" sibTransId="{F3847EDE-CDFE-47F3-89F2-82B1CB60A87E}"/>
    <dgm:cxn modelId="{6D6FA4E4-B98E-4013-845E-EEBDEF6756FF}" type="presOf" srcId="{7D427D51-0C6C-4C1C-A503-4583BFB21DA7}" destId="{502E7D82-77B6-4E05-B770-6EBA17D3B194}" srcOrd="0" destOrd="0" presId="urn:microsoft.com/office/officeart/2016/7/layout/RepeatingBendingProcessNew"/>
    <dgm:cxn modelId="{EC51ECE4-BEF7-4AFA-83F6-E611056DDEA7}" srcId="{7D427D51-0C6C-4C1C-A503-4583BFB21DA7}" destId="{BA8DF762-26AE-49A4-9003-A8789CDEC921}" srcOrd="2" destOrd="0" parTransId="{2B86CB0B-9A75-497B-B209-553F66CC439C}" sibTransId="{9F91165B-499D-4B44-A708-17DFEE6CC678}"/>
    <dgm:cxn modelId="{560412FD-0D5B-4ABB-8BC5-72DE45C97B34}" type="presOf" srcId="{DD856722-053D-47DD-BA9C-A5067FDE789C}" destId="{04789B90-2DC2-4609-97C9-FF933BF5450A}" srcOrd="0" destOrd="0" presId="urn:microsoft.com/office/officeart/2016/7/layout/RepeatingBendingProcessNew"/>
    <dgm:cxn modelId="{4BE68617-5EC8-4B2A-ABDF-32484B1153DA}" type="presParOf" srcId="{502E7D82-77B6-4E05-B770-6EBA17D3B194}" destId="{7B00E06D-34E2-499D-9057-BE0756443DFB}" srcOrd="0" destOrd="0" presId="urn:microsoft.com/office/officeart/2016/7/layout/RepeatingBendingProcessNew"/>
    <dgm:cxn modelId="{6C3D3A5A-98C6-4210-8CD4-7B0E52604E2B}" type="presParOf" srcId="{502E7D82-77B6-4E05-B770-6EBA17D3B194}" destId="{04789B90-2DC2-4609-97C9-FF933BF5450A}" srcOrd="1" destOrd="0" presId="urn:microsoft.com/office/officeart/2016/7/layout/RepeatingBendingProcessNew"/>
    <dgm:cxn modelId="{B0D120FE-2A7C-4D31-B747-3C8504B6DF29}" type="presParOf" srcId="{04789B90-2DC2-4609-97C9-FF933BF5450A}" destId="{B21F2CDE-029B-4B8C-A0D6-518310BB3D87}" srcOrd="0" destOrd="0" presId="urn:microsoft.com/office/officeart/2016/7/layout/RepeatingBendingProcessNew"/>
    <dgm:cxn modelId="{BAD74EB3-023D-4DFE-8E00-1A256FE64009}" type="presParOf" srcId="{502E7D82-77B6-4E05-B770-6EBA17D3B194}" destId="{A7A0ACC3-995A-4294-A60E-499684FB5D1E}" srcOrd="2" destOrd="0" presId="urn:microsoft.com/office/officeart/2016/7/layout/RepeatingBendingProcessNew"/>
    <dgm:cxn modelId="{092E85BB-99A1-404C-9B59-5C31C302B1F9}" type="presParOf" srcId="{502E7D82-77B6-4E05-B770-6EBA17D3B194}" destId="{FB5F4335-7888-4E5D-9B06-18FEEB39E105}" srcOrd="3" destOrd="0" presId="urn:microsoft.com/office/officeart/2016/7/layout/RepeatingBendingProcessNew"/>
    <dgm:cxn modelId="{4E4D5F1F-ACDF-466A-8F2A-7148A28AE369}" type="presParOf" srcId="{FB5F4335-7888-4E5D-9B06-18FEEB39E105}" destId="{43F93EF6-261C-4679-887D-40D1AF1B34D9}" srcOrd="0" destOrd="0" presId="urn:microsoft.com/office/officeart/2016/7/layout/RepeatingBendingProcessNew"/>
    <dgm:cxn modelId="{DE087878-192B-4BB0-A57E-48D810C91B4A}" type="presParOf" srcId="{502E7D82-77B6-4E05-B770-6EBA17D3B194}" destId="{68E9591E-7C50-474F-BB9E-AA8E67444789}" srcOrd="4" destOrd="0" presId="urn:microsoft.com/office/officeart/2016/7/layout/RepeatingBendingProcessNew"/>
    <dgm:cxn modelId="{15B2C71D-5C0B-42A1-A79E-37832E8A1723}" type="presParOf" srcId="{502E7D82-77B6-4E05-B770-6EBA17D3B194}" destId="{566A3F0A-3AD0-4FB4-AE19-533077C726B6}" srcOrd="5" destOrd="0" presId="urn:microsoft.com/office/officeart/2016/7/layout/RepeatingBendingProcessNew"/>
    <dgm:cxn modelId="{085C6D85-30E5-4315-9C66-FB5EE2C1E250}" type="presParOf" srcId="{566A3F0A-3AD0-4FB4-AE19-533077C726B6}" destId="{F6F2B617-8D7F-4BE7-98E7-8CD298DE3A11}" srcOrd="0" destOrd="0" presId="urn:microsoft.com/office/officeart/2016/7/layout/RepeatingBendingProcessNew"/>
    <dgm:cxn modelId="{8433C24E-7C1D-4155-B74E-69C3EACC0A87}" type="presParOf" srcId="{502E7D82-77B6-4E05-B770-6EBA17D3B194}" destId="{14FD6B1C-86FA-4281-A448-E5BED8B11671}" srcOrd="6" destOrd="0" presId="urn:microsoft.com/office/officeart/2016/7/layout/RepeatingBendingProcessNew"/>
    <dgm:cxn modelId="{728DAA46-4E98-4A5B-84B5-8C4090591A7A}" type="presParOf" srcId="{502E7D82-77B6-4E05-B770-6EBA17D3B194}" destId="{9362EFE1-7C5A-4477-9014-B1E7C792EA7E}" srcOrd="7" destOrd="0" presId="urn:microsoft.com/office/officeart/2016/7/layout/RepeatingBendingProcessNew"/>
    <dgm:cxn modelId="{120A90FA-BDA0-4A88-82C8-AF446F1C374C}" type="presParOf" srcId="{9362EFE1-7C5A-4477-9014-B1E7C792EA7E}" destId="{17C315BA-1798-4CF7-B8E2-AC373DBB2453}" srcOrd="0" destOrd="0" presId="urn:microsoft.com/office/officeart/2016/7/layout/RepeatingBendingProcessNew"/>
    <dgm:cxn modelId="{A75AAFF3-42BA-4D4D-95F5-7909797574DE}" type="presParOf" srcId="{502E7D82-77B6-4E05-B770-6EBA17D3B194}" destId="{8CCB7D79-275C-45BE-A223-491BC5325619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89B90-2DC2-4609-97C9-FF933BF5450A}">
      <dsp:nvSpPr>
        <dsp:cNvPr id="0" name=""/>
        <dsp:cNvSpPr/>
      </dsp:nvSpPr>
      <dsp:spPr>
        <a:xfrm>
          <a:off x="2304317" y="612089"/>
          <a:ext cx="472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65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2528064" y="655293"/>
        <a:ext cx="25162" cy="5032"/>
      </dsp:txXfrm>
    </dsp:sp>
    <dsp:sp modelId="{7B00E06D-34E2-499D-9057-BE0756443DFB}">
      <dsp:nvSpPr>
        <dsp:cNvPr id="0" name=""/>
        <dsp:cNvSpPr/>
      </dsp:nvSpPr>
      <dsp:spPr>
        <a:xfrm>
          <a:off x="118045" y="1388"/>
          <a:ext cx="2188071" cy="13128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PENDAFTAR</a:t>
          </a:r>
          <a:endParaRPr lang="id-ID" sz="3200" kern="1200" dirty="0"/>
        </a:p>
      </dsp:txBody>
      <dsp:txXfrm>
        <a:off x="118045" y="1388"/>
        <a:ext cx="2188071" cy="1312842"/>
      </dsp:txXfrm>
    </dsp:sp>
    <dsp:sp modelId="{9A662DAE-7B91-4E1F-810A-218594E5B186}">
      <dsp:nvSpPr>
        <dsp:cNvPr id="0" name=""/>
        <dsp:cNvSpPr/>
      </dsp:nvSpPr>
      <dsp:spPr>
        <a:xfrm>
          <a:off x="1212081" y="1312431"/>
          <a:ext cx="2691327" cy="472656"/>
        </a:xfrm>
        <a:custGeom>
          <a:avLst/>
          <a:gdLst/>
          <a:ahLst/>
          <a:cxnLst/>
          <a:rect l="0" t="0" r="0" b="0"/>
          <a:pathLst>
            <a:path>
              <a:moveTo>
                <a:pt x="2691327" y="0"/>
              </a:moveTo>
              <a:lnTo>
                <a:pt x="2691327" y="253428"/>
              </a:lnTo>
              <a:lnTo>
                <a:pt x="0" y="253428"/>
              </a:lnTo>
              <a:lnTo>
                <a:pt x="0" y="472656"/>
              </a:lnTo>
            </a:path>
          </a:pathLst>
        </a:custGeom>
        <a:noFill/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2489296" y="1546243"/>
        <a:ext cx="136898" cy="5032"/>
      </dsp:txXfrm>
    </dsp:sp>
    <dsp:sp modelId="{AF3E897A-B907-477D-9932-05EBDBFF77EF}">
      <dsp:nvSpPr>
        <dsp:cNvPr id="0" name=""/>
        <dsp:cNvSpPr/>
      </dsp:nvSpPr>
      <dsp:spPr>
        <a:xfrm>
          <a:off x="2809373" y="1388"/>
          <a:ext cx="2188071" cy="1312842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MEMBUAT AKUN</a:t>
          </a:r>
          <a:endParaRPr lang="id-ID" sz="3200" kern="1200" dirty="0"/>
        </a:p>
      </dsp:txBody>
      <dsp:txXfrm>
        <a:off x="2809373" y="1388"/>
        <a:ext cx="2188071" cy="1312842"/>
      </dsp:txXfrm>
    </dsp:sp>
    <dsp:sp modelId="{8A8EB23B-A513-4576-BA50-BB94A7F22BE4}">
      <dsp:nvSpPr>
        <dsp:cNvPr id="0" name=""/>
        <dsp:cNvSpPr/>
      </dsp:nvSpPr>
      <dsp:spPr>
        <a:xfrm>
          <a:off x="2304317" y="2428189"/>
          <a:ext cx="472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656" y="45720"/>
              </a:lnTo>
            </a:path>
          </a:pathLst>
        </a:custGeom>
        <a:noFill/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2528064" y="2471392"/>
        <a:ext cx="25162" cy="5032"/>
      </dsp:txXfrm>
    </dsp:sp>
    <dsp:sp modelId="{EB0958B9-C52B-47C6-A4A4-8B819899B06C}">
      <dsp:nvSpPr>
        <dsp:cNvPr id="0" name=""/>
        <dsp:cNvSpPr/>
      </dsp:nvSpPr>
      <dsp:spPr>
        <a:xfrm>
          <a:off x="118045" y="1817487"/>
          <a:ext cx="2188071" cy="1312842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DI AKTIFKAN</a:t>
          </a:r>
          <a:endParaRPr lang="id-ID" sz="3200" kern="1200" dirty="0"/>
        </a:p>
      </dsp:txBody>
      <dsp:txXfrm>
        <a:off x="118045" y="1817487"/>
        <a:ext cx="2188071" cy="1312842"/>
      </dsp:txXfrm>
    </dsp:sp>
    <dsp:sp modelId="{C7010530-6B0C-44A6-A20A-B78A1B9BA5EC}">
      <dsp:nvSpPr>
        <dsp:cNvPr id="0" name=""/>
        <dsp:cNvSpPr/>
      </dsp:nvSpPr>
      <dsp:spPr>
        <a:xfrm>
          <a:off x="1212081" y="3128530"/>
          <a:ext cx="2691327" cy="472656"/>
        </a:xfrm>
        <a:custGeom>
          <a:avLst/>
          <a:gdLst/>
          <a:ahLst/>
          <a:cxnLst/>
          <a:rect l="0" t="0" r="0" b="0"/>
          <a:pathLst>
            <a:path>
              <a:moveTo>
                <a:pt x="2691327" y="0"/>
              </a:moveTo>
              <a:lnTo>
                <a:pt x="2691327" y="253428"/>
              </a:lnTo>
              <a:lnTo>
                <a:pt x="0" y="253428"/>
              </a:lnTo>
              <a:lnTo>
                <a:pt x="0" y="472656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2489296" y="3362342"/>
        <a:ext cx="136898" cy="5032"/>
      </dsp:txXfrm>
    </dsp:sp>
    <dsp:sp modelId="{B5263F53-4CC1-4A4D-A60B-48734627673A}">
      <dsp:nvSpPr>
        <dsp:cNvPr id="0" name=""/>
        <dsp:cNvSpPr/>
      </dsp:nvSpPr>
      <dsp:spPr>
        <a:xfrm>
          <a:off x="2809373" y="1817487"/>
          <a:ext cx="2188071" cy="1312842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ISI FORMULIR</a:t>
          </a:r>
          <a:endParaRPr lang="id-ID" sz="3200" kern="1200" dirty="0"/>
        </a:p>
      </dsp:txBody>
      <dsp:txXfrm>
        <a:off x="2809373" y="1817487"/>
        <a:ext cx="2188071" cy="1312842"/>
      </dsp:txXfrm>
    </dsp:sp>
    <dsp:sp modelId="{169F4DDF-F4CA-49B0-A657-3055A11F5DAA}">
      <dsp:nvSpPr>
        <dsp:cNvPr id="0" name=""/>
        <dsp:cNvSpPr/>
      </dsp:nvSpPr>
      <dsp:spPr>
        <a:xfrm>
          <a:off x="118045" y="3633586"/>
          <a:ext cx="2188071" cy="131284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CETAK KARTU</a:t>
          </a:r>
          <a:endParaRPr lang="id-ID" sz="3200" kern="1200" dirty="0"/>
        </a:p>
      </dsp:txBody>
      <dsp:txXfrm>
        <a:off x="118045" y="3633586"/>
        <a:ext cx="2188071" cy="13128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89B90-2DC2-4609-97C9-FF933BF5450A}">
      <dsp:nvSpPr>
        <dsp:cNvPr id="0" name=""/>
        <dsp:cNvSpPr/>
      </dsp:nvSpPr>
      <dsp:spPr>
        <a:xfrm>
          <a:off x="2304317" y="612089"/>
          <a:ext cx="472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65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2528064" y="655293"/>
        <a:ext cx="25162" cy="5032"/>
      </dsp:txXfrm>
    </dsp:sp>
    <dsp:sp modelId="{7B00E06D-34E2-499D-9057-BE0756443DFB}">
      <dsp:nvSpPr>
        <dsp:cNvPr id="0" name=""/>
        <dsp:cNvSpPr/>
      </dsp:nvSpPr>
      <dsp:spPr>
        <a:xfrm>
          <a:off x="118045" y="1388"/>
          <a:ext cx="2188071" cy="13128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PENDAFTAR</a:t>
          </a:r>
          <a:endParaRPr lang="id-ID" sz="2900" kern="1200" dirty="0"/>
        </a:p>
      </dsp:txBody>
      <dsp:txXfrm>
        <a:off x="118045" y="1388"/>
        <a:ext cx="2188071" cy="1312842"/>
      </dsp:txXfrm>
    </dsp:sp>
    <dsp:sp modelId="{EE94DBB2-B949-44C8-BB22-31AF01EF6138}">
      <dsp:nvSpPr>
        <dsp:cNvPr id="0" name=""/>
        <dsp:cNvSpPr/>
      </dsp:nvSpPr>
      <dsp:spPr>
        <a:xfrm>
          <a:off x="1212081" y="1312431"/>
          <a:ext cx="2691327" cy="472656"/>
        </a:xfrm>
        <a:custGeom>
          <a:avLst/>
          <a:gdLst/>
          <a:ahLst/>
          <a:cxnLst/>
          <a:rect l="0" t="0" r="0" b="0"/>
          <a:pathLst>
            <a:path>
              <a:moveTo>
                <a:pt x="2691327" y="0"/>
              </a:moveTo>
              <a:lnTo>
                <a:pt x="2691327" y="253428"/>
              </a:lnTo>
              <a:lnTo>
                <a:pt x="0" y="253428"/>
              </a:lnTo>
              <a:lnTo>
                <a:pt x="0" y="472656"/>
              </a:lnTo>
            </a:path>
          </a:pathLst>
        </a:custGeom>
        <a:noFill/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2489296" y="1546243"/>
        <a:ext cx="136898" cy="5032"/>
      </dsp:txXfrm>
    </dsp:sp>
    <dsp:sp modelId="{1A1164D9-D537-4A27-B53E-592C3A3C591F}">
      <dsp:nvSpPr>
        <dsp:cNvPr id="0" name=""/>
        <dsp:cNvSpPr/>
      </dsp:nvSpPr>
      <dsp:spPr>
        <a:xfrm>
          <a:off x="2809373" y="1388"/>
          <a:ext cx="2188071" cy="1312842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MINTA AKUN KE PANITIA</a:t>
          </a:r>
          <a:endParaRPr lang="id-ID" sz="2900" kern="1200" dirty="0"/>
        </a:p>
      </dsp:txBody>
      <dsp:txXfrm>
        <a:off x="2809373" y="1388"/>
        <a:ext cx="2188071" cy="1312842"/>
      </dsp:txXfrm>
    </dsp:sp>
    <dsp:sp modelId="{0995E7E3-AAAA-4572-B312-67EA68CB7AE7}">
      <dsp:nvSpPr>
        <dsp:cNvPr id="0" name=""/>
        <dsp:cNvSpPr/>
      </dsp:nvSpPr>
      <dsp:spPr>
        <a:xfrm>
          <a:off x="2304317" y="2428189"/>
          <a:ext cx="472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656" y="45720"/>
              </a:lnTo>
            </a:path>
          </a:pathLst>
        </a:custGeom>
        <a:noFill/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2528064" y="2471392"/>
        <a:ext cx="25162" cy="5032"/>
      </dsp:txXfrm>
    </dsp:sp>
    <dsp:sp modelId="{2260C5D5-9302-4ACE-8B49-DEA3F54ED671}">
      <dsp:nvSpPr>
        <dsp:cNvPr id="0" name=""/>
        <dsp:cNvSpPr/>
      </dsp:nvSpPr>
      <dsp:spPr>
        <a:xfrm>
          <a:off x="118045" y="1817487"/>
          <a:ext cx="2188071" cy="1312842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DI AKTIFKAN</a:t>
          </a:r>
          <a:endParaRPr lang="id-ID" sz="2900" kern="1200" dirty="0"/>
        </a:p>
      </dsp:txBody>
      <dsp:txXfrm>
        <a:off x="118045" y="1817487"/>
        <a:ext cx="2188071" cy="1312842"/>
      </dsp:txXfrm>
    </dsp:sp>
    <dsp:sp modelId="{466CEE08-F481-4BF9-BCA3-89B2E38FCA98}">
      <dsp:nvSpPr>
        <dsp:cNvPr id="0" name=""/>
        <dsp:cNvSpPr/>
      </dsp:nvSpPr>
      <dsp:spPr>
        <a:xfrm>
          <a:off x="1212081" y="3128530"/>
          <a:ext cx="2691327" cy="472656"/>
        </a:xfrm>
        <a:custGeom>
          <a:avLst/>
          <a:gdLst/>
          <a:ahLst/>
          <a:cxnLst/>
          <a:rect l="0" t="0" r="0" b="0"/>
          <a:pathLst>
            <a:path>
              <a:moveTo>
                <a:pt x="2691327" y="0"/>
              </a:moveTo>
              <a:lnTo>
                <a:pt x="2691327" y="253428"/>
              </a:lnTo>
              <a:lnTo>
                <a:pt x="0" y="253428"/>
              </a:lnTo>
              <a:lnTo>
                <a:pt x="0" y="472656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2489296" y="3362342"/>
        <a:ext cx="136898" cy="5032"/>
      </dsp:txXfrm>
    </dsp:sp>
    <dsp:sp modelId="{AD73AF4D-07A9-459F-97C9-97314B1F94F5}">
      <dsp:nvSpPr>
        <dsp:cNvPr id="0" name=""/>
        <dsp:cNvSpPr/>
      </dsp:nvSpPr>
      <dsp:spPr>
        <a:xfrm>
          <a:off x="2809373" y="1817487"/>
          <a:ext cx="2188071" cy="1312842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ISI FORMULIR</a:t>
          </a:r>
          <a:endParaRPr lang="id-ID" sz="2900" kern="1200" dirty="0"/>
        </a:p>
      </dsp:txBody>
      <dsp:txXfrm>
        <a:off x="2809373" y="1817487"/>
        <a:ext cx="2188071" cy="1312842"/>
      </dsp:txXfrm>
    </dsp:sp>
    <dsp:sp modelId="{246F1D06-1F49-4E85-A040-5414C1AE2AE1}">
      <dsp:nvSpPr>
        <dsp:cNvPr id="0" name=""/>
        <dsp:cNvSpPr/>
      </dsp:nvSpPr>
      <dsp:spPr>
        <a:xfrm>
          <a:off x="118045" y="3633586"/>
          <a:ext cx="2188071" cy="131284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CETAK KARTU</a:t>
          </a:r>
          <a:endParaRPr lang="id-ID" sz="2900" kern="1200" dirty="0"/>
        </a:p>
      </dsp:txBody>
      <dsp:txXfrm>
        <a:off x="118045" y="3633586"/>
        <a:ext cx="2188071" cy="13128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89B90-2DC2-4609-97C9-FF933BF5450A}">
      <dsp:nvSpPr>
        <dsp:cNvPr id="0" name=""/>
        <dsp:cNvSpPr/>
      </dsp:nvSpPr>
      <dsp:spPr>
        <a:xfrm>
          <a:off x="2304317" y="612089"/>
          <a:ext cx="472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65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2528064" y="655293"/>
        <a:ext cx="25162" cy="5032"/>
      </dsp:txXfrm>
    </dsp:sp>
    <dsp:sp modelId="{7B00E06D-34E2-499D-9057-BE0756443DFB}">
      <dsp:nvSpPr>
        <dsp:cNvPr id="0" name=""/>
        <dsp:cNvSpPr/>
      </dsp:nvSpPr>
      <dsp:spPr>
        <a:xfrm>
          <a:off x="118045" y="1388"/>
          <a:ext cx="2188071" cy="13128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PENDAFTAR</a:t>
          </a:r>
          <a:endParaRPr lang="id-ID" sz="2900" kern="1200" dirty="0"/>
        </a:p>
      </dsp:txBody>
      <dsp:txXfrm>
        <a:off x="118045" y="1388"/>
        <a:ext cx="2188071" cy="1312842"/>
      </dsp:txXfrm>
    </dsp:sp>
    <dsp:sp modelId="{BE1E9403-CD36-44C7-93D8-894879070069}">
      <dsp:nvSpPr>
        <dsp:cNvPr id="0" name=""/>
        <dsp:cNvSpPr/>
      </dsp:nvSpPr>
      <dsp:spPr>
        <a:xfrm>
          <a:off x="1212081" y="1312431"/>
          <a:ext cx="2691327" cy="472656"/>
        </a:xfrm>
        <a:custGeom>
          <a:avLst/>
          <a:gdLst/>
          <a:ahLst/>
          <a:cxnLst/>
          <a:rect l="0" t="0" r="0" b="0"/>
          <a:pathLst>
            <a:path>
              <a:moveTo>
                <a:pt x="2691327" y="0"/>
              </a:moveTo>
              <a:lnTo>
                <a:pt x="2691327" y="253428"/>
              </a:lnTo>
              <a:lnTo>
                <a:pt x="0" y="253428"/>
              </a:lnTo>
              <a:lnTo>
                <a:pt x="0" y="472656"/>
              </a:lnTo>
            </a:path>
          </a:pathLst>
        </a:custGeom>
        <a:noFill/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2489296" y="1546243"/>
        <a:ext cx="136898" cy="5032"/>
      </dsp:txXfrm>
    </dsp:sp>
    <dsp:sp modelId="{F0347D34-4218-4D36-B807-90DCB82119A2}">
      <dsp:nvSpPr>
        <dsp:cNvPr id="0" name=""/>
        <dsp:cNvSpPr/>
      </dsp:nvSpPr>
      <dsp:spPr>
        <a:xfrm>
          <a:off x="2809373" y="1388"/>
          <a:ext cx="2188071" cy="1312842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MINTA AKUN KE PANITIA</a:t>
          </a:r>
          <a:endParaRPr lang="id-ID" sz="2900" kern="1200" dirty="0"/>
        </a:p>
      </dsp:txBody>
      <dsp:txXfrm>
        <a:off x="2809373" y="1388"/>
        <a:ext cx="2188071" cy="1312842"/>
      </dsp:txXfrm>
    </dsp:sp>
    <dsp:sp modelId="{322D45D9-A916-47C9-895A-6F64BB788686}">
      <dsp:nvSpPr>
        <dsp:cNvPr id="0" name=""/>
        <dsp:cNvSpPr/>
      </dsp:nvSpPr>
      <dsp:spPr>
        <a:xfrm>
          <a:off x="2304317" y="2428189"/>
          <a:ext cx="472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656" y="45720"/>
              </a:lnTo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2528064" y="2471392"/>
        <a:ext cx="25162" cy="5032"/>
      </dsp:txXfrm>
    </dsp:sp>
    <dsp:sp modelId="{60064D7C-88F6-43D0-8869-AAB723CAB2C9}">
      <dsp:nvSpPr>
        <dsp:cNvPr id="0" name=""/>
        <dsp:cNvSpPr/>
      </dsp:nvSpPr>
      <dsp:spPr>
        <a:xfrm>
          <a:off x="118045" y="1817487"/>
          <a:ext cx="2188071" cy="1312842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DI AKTIFKAN</a:t>
          </a:r>
          <a:endParaRPr lang="id-ID" sz="2900" kern="1200" dirty="0"/>
        </a:p>
      </dsp:txBody>
      <dsp:txXfrm>
        <a:off x="118045" y="1817487"/>
        <a:ext cx="2188071" cy="1312842"/>
      </dsp:txXfrm>
    </dsp:sp>
    <dsp:sp modelId="{A39EE94D-5602-4205-970F-56AC3D237C44}">
      <dsp:nvSpPr>
        <dsp:cNvPr id="0" name=""/>
        <dsp:cNvSpPr/>
      </dsp:nvSpPr>
      <dsp:spPr>
        <a:xfrm>
          <a:off x="1212081" y="3128530"/>
          <a:ext cx="2691327" cy="472656"/>
        </a:xfrm>
        <a:custGeom>
          <a:avLst/>
          <a:gdLst/>
          <a:ahLst/>
          <a:cxnLst/>
          <a:rect l="0" t="0" r="0" b="0"/>
          <a:pathLst>
            <a:path>
              <a:moveTo>
                <a:pt x="2691327" y="0"/>
              </a:moveTo>
              <a:lnTo>
                <a:pt x="2691327" y="253428"/>
              </a:lnTo>
              <a:lnTo>
                <a:pt x="0" y="253428"/>
              </a:lnTo>
              <a:lnTo>
                <a:pt x="0" y="472656"/>
              </a:lnTo>
            </a:path>
          </a:pathLst>
        </a:custGeom>
        <a:noFill/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2489296" y="3362342"/>
        <a:ext cx="136898" cy="5032"/>
      </dsp:txXfrm>
    </dsp:sp>
    <dsp:sp modelId="{5BD1405F-2AE2-4891-9322-67F18CB4838E}">
      <dsp:nvSpPr>
        <dsp:cNvPr id="0" name=""/>
        <dsp:cNvSpPr/>
      </dsp:nvSpPr>
      <dsp:spPr>
        <a:xfrm>
          <a:off x="2809373" y="1817487"/>
          <a:ext cx="2188071" cy="1312842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PESERTA LOG IN</a:t>
          </a:r>
          <a:endParaRPr lang="id-ID" sz="2900" kern="1200" dirty="0"/>
        </a:p>
      </dsp:txBody>
      <dsp:txXfrm>
        <a:off x="2809373" y="1817487"/>
        <a:ext cx="2188071" cy="1312842"/>
      </dsp:txXfrm>
    </dsp:sp>
    <dsp:sp modelId="{15821CB2-B426-4236-8C13-CB29D48EBF2A}">
      <dsp:nvSpPr>
        <dsp:cNvPr id="0" name=""/>
        <dsp:cNvSpPr/>
      </dsp:nvSpPr>
      <dsp:spPr>
        <a:xfrm>
          <a:off x="2304317" y="4244288"/>
          <a:ext cx="472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656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2528064" y="4287491"/>
        <a:ext cx="25162" cy="5032"/>
      </dsp:txXfrm>
    </dsp:sp>
    <dsp:sp modelId="{6BE99656-522A-421D-8CFB-A4A457007731}">
      <dsp:nvSpPr>
        <dsp:cNvPr id="0" name=""/>
        <dsp:cNvSpPr/>
      </dsp:nvSpPr>
      <dsp:spPr>
        <a:xfrm>
          <a:off x="118045" y="3633586"/>
          <a:ext cx="2188071" cy="1312842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PESERTA ISI FORMULIR</a:t>
          </a:r>
          <a:endParaRPr lang="id-ID" sz="2900" kern="1200" dirty="0"/>
        </a:p>
      </dsp:txBody>
      <dsp:txXfrm>
        <a:off x="118045" y="3633586"/>
        <a:ext cx="2188071" cy="1312842"/>
      </dsp:txXfrm>
    </dsp:sp>
    <dsp:sp modelId="{4DCF9282-A6C5-42A1-AF6A-BDEF0581E8FB}">
      <dsp:nvSpPr>
        <dsp:cNvPr id="0" name=""/>
        <dsp:cNvSpPr/>
      </dsp:nvSpPr>
      <dsp:spPr>
        <a:xfrm>
          <a:off x="2809373" y="3633586"/>
          <a:ext cx="2188071" cy="131284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CETAK KARTU</a:t>
          </a:r>
          <a:endParaRPr lang="id-ID" sz="2900" kern="1200" dirty="0"/>
        </a:p>
      </dsp:txBody>
      <dsp:txXfrm>
        <a:off x="2809373" y="3633586"/>
        <a:ext cx="2188071" cy="13128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89B90-2DC2-4609-97C9-FF933BF5450A}">
      <dsp:nvSpPr>
        <dsp:cNvPr id="0" name=""/>
        <dsp:cNvSpPr/>
      </dsp:nvSpPr>
      <dsp:spPr>
        <a:xfrm>
          <a:off x="2304317" y="612089"/>
          <a:ext cx="472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65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2528064" y="655293"/>
        <a:ext cx="25162" cy="5032"/>
      </dsp:txXfrm>
    </dsp:sp>
    <dsp:sp modelId="{7B00E06D-34E2-499D-9057-BE0756443DFB}">
      <dsp:nvSpPr>
        <dsp:cNvPr id="0" name=""/>
        <dsp:cNvSpPr/>
      </dsp:nvSpPr>
      <dsp:spPr>
        <a:xfrm>
          <a:off x="118045" y="1388"/>
          <a:ext cx="2188071" cy="13128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PENDAFTAR</a:t>
          </a:r>
          <a:endParaRPr lang="id-ID" sz="2500" kern="1200" dirty="0"/>
        </a:p>
      </dsp:txBody>
      <dsp:txXfrm>
        <a:off x="118045" y="1388"/>
        <a:ext cx="2188071" cy="1312842"/>
      </dsp:txXfrm>
    </dsp:sp>
    <dsp:sp modelId="{FB5F4335-7888-4E5D-9B06-18FEEB39E105}">
      <dsp:nvSpPr>
        <dsp:cNvPr id="0" name=""/>
        <dsp:cNvSpPr/>
      </dsp:nvSpPr>
      <dsp:spPr>
        <a:xfrm>
          <a:off x="1212081" y="1312431"/>
          <a:ext cx="2691327" cy="472656"/>
        </a:xfrm>
        <a:custGeom>
          <a:avLst/>
          <a:gdLst/>
          <a:ahLst/>
          <a:cxnLst/>
          <a:rect l="0" t="0" r="0" b="0"/>
          <a:pathLst>
            <a:path>
              <a:moveTo>
                <a:pt x="2691327" y="0"/>
              </a:moveTo>
              <a:lnTo>
                <a:pt x="2691327" y="253428"/>
              </a:lnTo>
              <a:lnTo>
                <a:pt x="0" y="253428"/>
              </a:lnTo>
              <a:lnTo>
                <a:pt x="0" y="472656"/>
              </a:lnTo>
            </a:path>
          </a:pathLst>
        </a:custGeom>
        <a:noFill/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2489296" y="1546243"/>
        <a:ext cx="136898" cy="5032"/>
      </dsp:txXfrm>
    </dsp:sp>
    <dsp:sp modelId="{A7A0ACC3-995A-4294-A60E-499684FB5D1E}">
      <dsp:nvSpPr>
        <dsp:cNvPr id="0" name=""/>
        <dsp:cNvSpPr/>
      </dsp:nvSpPr>
      <dsp:spPr>
        <a:xfrm>
          <a:off x="2809373" y="1388"/>
          <a:ext cx="2188071" cy="1312842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DATANG KE SEKRETARIAT</a:t>
          </a:r>
          <a:endParaRPr lang="id-ID" sz="2500" kern="1200" dirty="0"/>
        </a:p>
      </dsp:txBody>
      <dsp:txXfrm>
        <a:off x="2809373" y="1388"/>
        <a:ext cx="2188071" cy="1312842"/>
      </dsp:txXfrm>
    </dsp:sp>
    <dsp:sp modelId="{566A3F0A-3AD0-4FB4-AE19-533077C726B6}">
      <dsp:nvSpPr>
        <dsp:cNvPr id="0" name=""/>
        <dsp:cNvSpPr/>
      </dsp:nvSpPr>
      <dsp:spPr>
        <a:xfrm>
          <a:off x="2304317" y="2428189"/>
          <a:ext cx="472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656" y="45720"/>
              </a:lnTo>
            </a:path>
          </a:pathLst>
        </a:custGeom>
        <a:noFill/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2528064" y="2471392"/>
        <a:ext cx="25162" cy="5032"/>
      </dsp:txXfrm>
    </dsp:sp>
    <dsp:sp modelId="{68E9591E-7C50-474F-BB9E-AA8E67444789}">
      <dsp:nvSpPr>
        <dsp:cNvPr id="0" name=""/>
        <dsp:cNvSpPr/>
      </dsp:nvSpPr>
      <dsp:spPr>
        <a:xfrm>
          <a:off x="118045" y="1817487"/>
          <a:ext cx="2188071" cy="1312842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ISI FORMULIR MANUAL</a:t>
          </a:r>
          <a:endParaRPr lang="id-ID" sz="2500" kern="1200" dirty="0"/>
        </a:p>
      </dsp:txBody>
      <dsp:txXfrm>
        <a:off x="118045" y="1817487"/>
        <a:ext cx="2188071" cy="1312842"/>
      </dsp:txXfrm>
    </dsp:sp>
    <dsp:sp modelId="{9362EFE1-7C5A-4477-9014-B1E7C792EA7E}">
      <dsp:nvSpPr>
        <dsp:cNvPr id="0" name=""/>
        <dsp:cNvSpPr/>
      </dsp:nvSpPr>
      <dsp:spPr>
        <a:xfrm>
          <a:off x="1212081" y="3128530"/>
          <a:ext cx="2691327" cy="472656"/>
        </a:xfrm>
        <a:custGeom>
          <a:avLst/>
          <a:gdLst/>
          <a:ahLst/>
          <a:cxnLst/>
          <a:rect l="0" t="0" r="0" b="0"/>
          <a:pathLst>
            <a:path>
              <a:moveTo>
                <a:pt x="2691327" y="0"/>
              </a:moveTo>
              <a:lnTo>
                <a:pt x="2691327" y="253428"/>
              </a:lnTo>
              <a:lnTo>
                <a:pt x="0" y="253428"/>
              </a:lnTo>
              <a:lnTo>
                <a:pt x="0" y="472656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2489296" y="3362342"/>
        <a:ext cx="136898" cy="5032"/>
      </dsp:txXfrm>
    </dsp:sp>
    <dsp:sp modelId="{14FD6B1C-86FA-4281-A448-E5BED8B11671}">
      <dsp:nvSpPr>
        <dsp:cNvPr id="0" name=""/>
        <dsp:cNvSpPr/>
      </dsp:nvSpPr>
      <dsp:spPr>
        <a:xfrm>
          <a:off x="2809373" y="1817487"/>
          <a:ext cx="2188071" cy="1312842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PANITIA INPUT KE APLIKASI</a:t>
          </a:r>
          <a:endParaRPr lang="id-ID" sz="2500" kern="1200" dirty="0"/>
        </a:p>
      </dsp:txBody>
      <dsp:txXfrm>
        <a:off x="2809373" y="1817487"/>
        <a:ext cx="2188071" cy="1312842"/>
      </dsp:txXfrm>
    </dsp:sp>
    <dsp:sp modelId="{8CCB7D79-275C-45BE-A223-491BC5325619}">
      <dsp:nvSpPr>
        <dsp:cNvPr id="0" name=""/>
        <dsp:cNvSpPr/>
      </dsp:nvSpPr>
      <dsp:spPr>
        <a:xfrm>
          <a:off x="118045" y="3633586"/>
          <a:ext cx="2188071" cy="131284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CETAK KARTU</a:t>
          </a:r>
          <a:endParaRPr lang="id-ID" sz="2500" kern="1200" dirty="0"/>
        </a:p>
      </dsp:txBody>
      <dsp:txXfrm>
        <a:off x="118045" y="3633586"/>
        <a:ext cx="2188071" cy="1312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273A-16C6-4B7B-AD23-04606270D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46AA2-3B79-41CA-9722-820CD76EA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E1F00-D510-47DE-99E2-CF589FB7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207F-2C3C-4A4C-9AA6-CA2E150A8723}" type="datetimeFigureOut">
              <a:rPr lang="id-ID" smtClean="0"/>
              <a:t>09/01/2022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63503-7215-4D48-9F09-4F5D3D1C6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585AC-869B-45E6-896C-15820735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A2DB-6397-43CB-8820-7935D1FD81A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020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44A2-0758-402D-8172-9EC0F5D9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6F4EE-7E9E-442D-BE49-222D35B0E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592ED-FD0E-4E90-AE17-497F47E8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207F-2C3C-4A4C-9AA6-CA2E150A8723}" type="datetimeFigureOut">
              <a:rPr lang="id-ID" smtClean="0"/>
              <a:t>09/01/2022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5A883-659E-4228-9405-08C0739C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4FCD2-DF97-45D5-8FEF-DD962279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A2DB-6397-43CB-8820-7935D1FD81A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467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13D4D-B0B3-47BF-82D5-D9DDA25EC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DDEB0-8E40-4B35-9C39-77E1C03BD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F8EB1-497E-41A5-AD27-77E3D8A7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207F-2C3C-4A4C-9AA6-CA2E150A8723}" type="datetimeFigureOut">
              <a:rPr lang="id-ID" smtClean="0"/>
              <a:t>09/01/2022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9BD62-84E3-42A8-A384-1646498F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4BF30-2514-4774-A9AA-102B3EA5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A2DB-6397-43CB-8820-7935D1FD81A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729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3712-8CF2-48D0-A4FF-D6E58AEB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06F54-75C5-48B3-BE1B-7280A0320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1CDA3-718F-4666-9E03-FF81E265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207F-2C3C-4A4C-9AA6-CA2E150A8723}" type="datetimeFigureOut">
              <a:rPr lang="id-ID" smtClean="0"/>
              <a:t>09/01/2022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9F74D-5C4C-44A5-9F3A-C8116053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71943-ECC0-4C87-88FB-DC755D58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A2DB-6397-43CB-8820-7935D1FD81A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723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D426-2DF2-4DCE-9C25-D13CAFAC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277F9-FC47-490B-9DDA-44FED1283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20AFE-5291-4AD9-AE58-6F7BCB19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207F-2C3C-4A4C-9AA6-CA2E150A8723}" type="datetimeFigureOut">
              <a:rPr lang="id-ID" smtClean="0"/>
              <a:t>09/01/2022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483D6-2B35-4554-B444-0323A700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15E6D-27FF-414A-B014-BFA89609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A2DB-6397-43CB-8820-7935D1FD81A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690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23D-D79F-4717-AD71-F68D039F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ECF2-6460-4A2E-84AE-34AFA7708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E4C12-1A1A-4E50-8AF0-0A1ED7CF2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EF057-A0D2-4FCC-AA01-EE820AAF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207F-2C3C-4A4C-9AA6-CA2E150A8723}" type="datetimeFigureOut">
              <a:rPr lang="id-ID" smtClean="0"/>
              <a:t>09/01/2022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874D7-1C48-47C5-B57E-102566F6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EAD2D-3B2A-4C60-94FA-BD27E2DD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A2DB-6397-43CB-8820-7935D1FD81A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39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AD0-28B8-452F-B9CA-58BA7751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B6C29-C58C-4F2B-ABF4-5D78F41A9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CF50C-E574-4FEE-AA00-F3ED93C02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CB9CE-7DFC-4D8D-9459-503C7F0FE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07EF6-EBFB-482D-8357-12DADF608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47B8F-D948-4531-8A96-31BF98A4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207F-2C3C-4A4C-9AA6-CA2E150A8723}" type="datetimeFigureOut">
              <a:rPr lang="id-ID" smtClean="0"/>
              <a:t>09/01/2022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92368-6AEB-4649-9A6D-A2DE0FA0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BBEE72-4A42-44D8-954B-84784490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A2DB-6397-43CB-8820-7935D1FD81A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475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3E16-099B-4C65-B619-AC4E683A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818FC-366F-4B94-B6F2-2078C508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207F-2C3C-4A4C-9AA6-CA2E150A8723}" type="datetimeFigureOut">
              <a:rPr lang="id-ID" smtClean="0"/>
              <a:t>09/01/2022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7EADD-67A6-4221-94AA-C857681C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463E3-C5C0-4BDC-9B2E-48BA1C85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A2DB-6397-43CB-8820-7935D1FD81A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383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51426-B080-4F5D-9947-C553E1A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207F-2C3C-4A4C-9AA6-CA2E150A8723}" type="datetimeFigureOut">
              <a:rPr lang="id-ID" smtClean="0"/>
              <a:t>09/01/2022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CDF77-14BB-4E7C-878A-5ADA8A59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2A28E-A145-4533-802A-1BF67452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A2DB-6397-43CB-8820-7935D1FD81A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939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B4E3-8452-44C7-9E4B-DE0A87E6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8FA0-3886-4FCE-8795-BBFA7451F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ABEDD-9430-4E43-8B59-48F37F7FD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8885A-5405-4017-921A-B0294D76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207F-2C3C-4A4C-9AA6-CA2E150A8723}" type="datetimeFigureOut">
              <a:rPr lang="id-ID" smtClean="0"/>
              <a:t>09/01/2022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A6214-D80D-4D45-9160-136324DF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21D99-65B5-4515-BB3F-B2634779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A2DB-6397-43CB-8820-7935D1FD81A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615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7DB2-3C82-4501-90C8-8104C255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ED57B-31F0-4B4B-B621-C5C2A153F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69CE3-A6D8-4FDE-93C1-18D19DA6B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97DC1-B8CD-4AA3-979D-34718BBE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207F-2C3C-4A4C-9AA6-CA2E150A8723}" type="datetimeFigureOut">
              <a:rPr lang="id-ID" smtClean="0"/>
              <a:t>09/01/2022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7AE15-44B3-4D13-AF0C-CA24487D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5608D-531E-43C3-BA49-539948EE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A2DB-6397-43CB-8820-7935D1FD81A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412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AE515-C9A8-4FDB-850A-67480EBE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FCC58-9736-45DD-B8C7-DB445FACF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8AA83-2E13-4FA4-BDC4-94851C723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5207F-2C3C-4A4C-9AA6-CA2E150A8723}" type="datetimeFigureOut">
              <a:rPr lang="id-ID" smtClean="0"/>
              <a:t>09/01/2022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A2185-F170-4A85-B1C2-FF2C42D12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041B5-FC1B-4389-ADA4-9CDB6622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FA2DB-6397-43CB-8820-7935D1FD81A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298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2C30BE86-8C31-4E15-B32E-5A56A18715F5}"/>
              </a:ext>
            </a:extLst>
          </p:cNvPr>
          <p:cNvSpPr/>
          <p:nvPr/>
        </p:nvSpPr>
        <p:spPr>
          <a:xfrm>
            <a:off x="804672" y="2023236"/>
            <a:ext cx="3659777" cy="2820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kern="120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CARA 1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E4743F-E5F9-45A6-9D62-96F3BE5263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8943871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112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2C30BE86-8C31-4E15-B32E-5A56A18715F5}"/>
              </a:ext>
            </a:extLst>
          </p:cNvPr>
          <p:cNvSpPr/>
          <p:nvPr/>
        </p:nvSpPr>
        <p:spPr>
          <a:xfrm>
            <a:off x="804672" y="2023236"/>
            <a:ext cx="3659777" cy="2820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kern="120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CARA 2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E4743F-E5F9-45A6-9D62-96F3BE5263DF}"/>
              </a:ext>
            </a:extLst>
          </p:cNvPr>
          <p:cNvGraphicFramePr/>
          <p:nvPr/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878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2C30BE86-8C31-4E15-B32E-5A56A18715F5}"/>
              </a:ext>
            </a:extLst>
          </p:cNvPr>
          <p:cNvSpPr/>
          <p:nvPr/>
        </p:nvSpPr>
        <p:spPr>
          <a:xfrm>
            <a:off x="804672" y="2023236"/>
            <a:ext cx="3659777" cy="2820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kern="120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CARA 3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E4743F-E5F9-45A6-9D62-96F3BE5263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0363461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090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2C30BE86-8C31-4E15-B32E-5A56A18715F5}"/>
              </a:ext>
            </a:extLst>
          </p:cNvPr>
          <p:cNvSpPr/>
          <p:nvPr/>
        </p:nvSpPr>
        <p:spPr>
          <a:xfrm>
            <a:off x="804672" y="2023236"/>
            <a:ext cx="3659777" cy="2820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kern="120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CARA 4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E4743F-E5F9-45A6-9D62-96F3BE5263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5475892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2927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56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Yasin</dc:creator>
  <cp:lastModifiedBy>Yasin</cp:lastModifiedBy>
  <cp:revision>1</cp:revision>
  <dcterms:created xsi:type="dcterms:W3CDTF">2022-01-09T10:23:09Z</dcterms:created>
  <dcterms:modified xsi:type="dcterms:W3CDTF">2022-01-09T10:35:11Z</dcterms:modified>
</cp:coreProperties>
</file>