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88" r:id="rId5"/>
    <p:sldId id="287" r:id="rId6"/>
    <p:sldId id="277" r:id="rId7"/>
    <p:sldId id="272" r:id="rId8"/>
    <p:sldId id="286" r:id="rId9"/>
    <p:sldId id="285" r:id="rId10"/>
    <p:sldId id="263" r:id="rId11"/>
    <p:sldId id="283" r:id="rId12"/>
    <p:sldId id="279" r:id="rId13"/>
    <p:sldId id="280" r:id="rId14"/>
    <p:sldId id="267" r:id="rId15"/>
    <p:sldId id="27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02C"/>
    <a:srgbClr val="AFAAB9"/>
    <a:srgbClr val="71758A"/>
    <a:srgbClr val="D4EBD8"/>
    <a:srgbClr val="3B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856A1-2414-D908-A2BC-609C0ADDA5CA}" v="423" dt="2025-09-08T06:09:36.535"/>
    <p1510:client id="{2F36775D-2BAB-A7A9-36CB-5F3AE50E8FE8}" v="717" dt="2025-09-08T16:47:05.976"/>
    <p1510:client id="{87984FA3-0311-3C91-38A0-1735E0D6621F}" v="2" dt="2025-09-08T09:01:39.796"/>
    <p1510:client id="{A82A20E5-F8F3-4A42-CCC8-F507E8C7E27E}" v="131" dt="2025-09-09T05:52:24.8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yathri Thalapathi" userId="S::gayathri.thalapathi@ascendion.com::2fd9b71a-e1dc-42c7-ae9e-e32472e9e4af" providerId="AD" clId="Web-{2F36775D-2BAB-A7A9-36CB-5F3AE50E8FE8}"/>
    <pc:docChg chg="addSld delSld modSld sldOrd">
      <pc:chgData name="Gayathri Thalapathi" userId="S::gayathri.thalapathi@ascendion.com::2fd9b71a-e1dc-42c7-ae9e-e32472e9e4af" providerId="AD" clId="Web-{2F36775D-2BAB-A7A9-36CB-5F3AE50E8FE8}" dt="2025-09-08T16:47:05.601" v="458" actId="20577"/>
      <pc:docMkLst>
        <pc:docMk/>
      </pc:docMkLst>
      <pc:sldChg chg="modSp">
        <pc:chgData name="Gayathri Thalapathi" userId="S::gayathri.thalapathi@ascendion.com::2fd9b71a-e1dc-42c7-ae9e-e32472e9e4af" providerId="AD" clId="Web-{2F36775D-2BAB-A7A9-36CB-5F3AE50E8FE8}" dt="2025-09-08T08:39:48.962" v="346" actId="20577"/>
        <pc:sldMkLst>
          <pc:docMk/>
          <pc:sldMk cId="2189389533" sldId="257"/>
        </pc:sldMkLst>
        <pc:spChg chg="mod">
          <ac:chgData name="Gayathri Thalapathi" userId="S::gayathri.thalapathi@ascendion.com::2fd9b71a-e1dc-42c7-ae9e-e32472e9e4af" providerId="AD" clId="Web-{2F36775D-2BAB-A7A9-36CB-5F3AE50E8FE8}" dt="2025-09-08T08:39:48.962" v="346" actId="20577"/>
          <ac:spMkLst>
            <pc:docMk/>
            <pc:sldMk cId="2189389533" sldId="257"/>
            <ac:spMk id="5" creationId="{F86A3C17-90A3-F93F-5D84-D3D378E1ACB2}"/>
          </ac:spMkLst>
        </pc:spChg>
      </pc:sldChg>
      <pc:sldChg chg="delSp modSp ord">
        <pc:chgData name="Gayathri Thalapathi" userId="S::gayathri.thalapathi@ascendion.com::2fd9b71a-e1dc-42c7-ae9e-e32472e9e4af" providerId="AD" clId="Web-{2F36775D-2BAB-A7A9-36CB-5F3AE50E8FE8}" dt="2025-09-08T16:36:45.860" v="452"/>
        <pc:sldMkLst>
          <pc:docMk/>
          <pc:sldMk cId="1490347584" sldId="260"/>
        </pc:sldMkLst>
        <pc:spChg chg="mod">
          <ac:chgData name="Gayathri Thalapathi" userId="S::gayathri.thalapathi@ascendion.com::2fd9b71a-e1dc-42c7-ae9e-e32472e9e4af" providerId="AD" clId="Web-{2F36775D-2BAB-A7A9-36CB-5F3AE50E8FE8}" dt="2025-09-08T09:43:14.064" v="359" actId="20577"/>
          <ac:spMkLst>
            <pc:docMk/>
            <pc:sldMk cId="1490347584" sldId="260"/>
            <ac:spMk id="2" creationId="{E6E55BF6-5CB6-5B38-150A-3B2E24B80E14}"/>
          </ac:spMkLst>
        </pc:spChg>
        <pc:spChg chg="mod">
          <ac:chgData name="Gayathri Thalapathi" userId="S::gayathri.thalapathi@ascendion.com::2fd9b71a-e1dc-42c7-ae9e-e32472e9e4af" providerId="AD" clId="Web-{2F36775D-2BAB-A7A9-36CB-5F3AE50E8FE8}" dt="2025-09-08T07:42:07.191" v="294" actId="1076"/>
          <ac:spMkLst>
            <pc:docMk/>
            <pc:sldMk cId="1490347584" sldId="260"/>
            <ac:spMk id="5" creationId="{C01421C8-8710-4BD4-4F97-DBEBDC45F2E5}"/>
          </ac:spMkLst>
        </pc:spChg>
        <pc:spChg chg="mod">
          <ac:chgData name="Gayathri Thalapathi" userId="S::gayathri.thalapathi@ascendion.com::2fd9b71a-e1dc-42c7-ae9e-e32472e9e4af" providerId="AD" clId="Web-{2F36775D-2BAB-A7A9-36CB-5F3AE50E8FE8}" dt="2025-09-08T08:40:38.744" v="349" actId="1076"/>
          <ac:spMkLst>
            <pc:docMk/>
            <pc:sldMk cId="1490347584" sldId="260"/>
            <ac:spMk id="54" creationId="{3DD96793-5258-EAAE-B933-198C35D9B4BD}"/>
          </ac:spMkLst>
        </pc:spChg>
        <pc:spChg chg="del">
          <ac:chgData name="Gayathri Thalapathi" userId="S::gayathri.thalapathi@ascendion.com::2fd9b71a-e1dc-42c7-ae9e-e32472e9e4af" providerId="AD" clId="Web-{2F36775D-2BAB-A7A9-36CB-5F3AE50E8FE8}" dt="2025-09-08T07:38:47.337" v="291"/>
          <ac:spMkLst>
            <pc:docMk/>
            <pc:sldMk cId="1490347584" sldId="260"/>
            <ac:spMk id="73" creationId="{B5A94330-B622-67C2-33CC-BE3E42EE90FC}"/>
          </ac:spMkLst>
        </pc:spChg>
        <pc:picChg chg="mod">
          <ac:chgData name="Gayathri Thalapathi" userId="S::gayathri.thalapathi@ascendion.com::2fd9b71a-e1dc-42c7-ae9e-e32472e9e4af" providerId="AD" clId="Web-{2F36775D-2BAB-A7A9-36CB-5F3AE50E8FE8}" dt="2025-09-08T07:38:51.759" v="292" actId="1076"/>
          <ac:picMkLst>
            <pc:docMk/>
            <pc:sldMk cId="1490347584" sldId="260"/>
            <ac:picMk id="17" creationId="{127F34C6-E5D6-370C-858A-D599BFEA39D6}"/>
          </ac:picMkLst>
        </pc:picChg>
      </pc:sldChg>
      <pc:sldChg chg="modSp">
        <pc:chgData name="Gayathri Thalapathi" userId="S::gayathri.thalapathi@ascendion.com::2fd9b71a-e1dc-42c7-ae9e-e32472e9e4af" providerId="AD" clId="Web-{2F36775D-2BAB-A7A9-36CB-5F3AE50E8FE8}" dt="2025-09-08T07:30:13.297" v="285" actId="20577"/>
        <pc:sldMkLst>
          <pc:docMk/>
          <pc:sldMk cId="3212797485" sldId="263"/>
        </pc:sldMkLst>
        <pc:spChg chg="mod">
          <ac:chgData name="Gayathri Thalapathi" userId="S::gayathri.thalapathi@ascendion.com::2fd9b71a-e1dc-42c7-ae9e-e32472e9e4af" providerId="AD" clId="Web-{2F36775D-2BAB-A7A9-36CB-5F3AE50E8FE8}" dt="2025-09-08T07:30:13.297" v="285" actId="20577"/>
          <ac:spMkLst>
            <pc:docMk/>
            <pc:sldMk cId="3212797485" sldId="263"/>
            <ac:spMk id="7" creationId="{4540FD24-3DA2-C5E6-0DF3-C35FEC9F1972}"/>
          </ac:spMkLst>
        </pc:spChg>
      </pc:sldChg>
      <pc:sldChg chg="modSp">
        <pc:chgData name="Gayathri Thalapathi" userId="S::gayathri.thalapathi@ascendion.com::2fd9b71a-e1dc-42c7-ae9e-e32472e9e4af" providerId="AD" clId="Web-{2F36775D-2BAB-A7A9-36CB-5F3AE50E8FE8}" dt="2025-09-08T07:05:38.777" v="178" actId="20577"/>
        <pc:sldMkLst>
          <pc:docMk/>
          <pc:sldMk cId="962102035" sldId="267"/>
        </pc:sldMkLst>
        <pc:spChg chg="mod">
          <ac:chgData name="Gayathri Thalapathi" userId="S::gayathri.thalapathi@ascendion.com::2fd9b71a-e1dc-42c7-ae9e-e32472e9e4af" providerId="AD" clId="Web-{2F36775D-2BAB-A7A9-36CB-5F3AE50E8FE8}" dt="2025-09-08T07:05:38.777" v="178" actId="20577"/>
          <ac:spMkLst>
            <pc:docMk/>
            <pc:sldMk cId="962102035" sldId="267"/>
            <ac:spMk id="2" creationId="{4B940EAD-6635-F92C-AAFF-F66E09A04A93}"/>
          </ac:spMkLst>
        </pc:spChg>
      </pc:sldChg>
      <pc:sldChg chg="addSp delSp modSp del">
        <pc:chgData name="Gayathri Thalapathi" userId="S::gayathri.thalapathi@ascendion.com::2fd9b71a-e1dc-42c7-ae9e-e32472e9e4af" providerId="AD" clId="Web-{2F36775D-2BAB-A7A9-36CB-5F3AE50E8FE8}" dt="2025-09-08T09:21:59.618" v="350"/>
        <pc:sldMkLst>
          <pc:docMk/>
          <pc:sldMk cId="1020509323" sldId="273"/>
        </pc:sldMkLst>
        <pc:picChg chg="mod">
          <ac:chgData name="Gayathri Thalapathi" userId="S::gayathri.thalapathi@ascendion.com::2fd9b71a-e1dc-42c7-ae9e-e32472e9e4af" providerId="AD" clId="Web-{2F36775D-2BAB-A7A9-36CB-5F3AE50E8FE8}" dt="2025-09-08T07:40:34.267" v="293" actId="1076"/>
          <ac:picMkLst>
            <pc:docMk/>
            <pc:sldMk cId="1020509323" sldId="273"/>
            <ac:picMk id="3" creationId="{BEC01BC4-E198-B134-BB0F-861D8A84A4D3}"/>
          </ac:picMkLst>
        </pc:picChg>
        <pc:picChg chg="del">
          <ac:chgData name="Gayathri Thalapathi" userId="S::gayathri.thalapathi@ascendion.com::2fd9b71a-e1dc-42c7-ae9e-e32472e9e4af" providerId="AD" clId="Web-{2F36775D-2BAB-A7A9-36CB-5F3AE50E8FE8}" dt="2025-09-08T07:31:25.672" v="287"/>
          <ac:picMkLst>
            <pc:docMk/>
            <pc:sldMk cId="1020509323" sldId="273"/>
            <ac:picMk id="4" creationId="{A54DDE07-B09C-002B-49E6-60F0AC3BF5D6}"/>
          </ac:picMkLst>
        </pc:picChg>
        <pc:picChg chg="add mod">
          <ac:chgData name="Gayathri Thalapathi" userId="S::gayathri.thalapathi@ascendion.com::2fd9b71a-e1dc-42c7-ae9e-e32472e9e4af" providerId="AD" clId="Web-{2F36775D-2BAB-A7A9-36CB-5F3AE50E8FE8}" dt="2025-09-08T07:31:44.907" v="289" actId="1076"/>
          <ac:picMkLst>
            <pc:docMk/>
            <pc:sldMk cId="1020509323" sldId="273"/>
            <ac:picMk id="7" creationId="{3F8D0FF8-8BFD-2584-98C2-6E0A208C72C8}"/>
          </ac:picMkLst>
        </pc:picChg>
      </pc:sldChg>
      <pc:sldChg chg="addSp delSp modSp del">
        <pc:chgData name="Gayathri Thalapathi" userId="S::gayathri.thalapathi@ascendion.com::2fd9b71a-e1dc-42c7-ae9e-e32472e9e4af" providerId="AD" clId="Web-{2F36775D-2BAB-A7A9-36CB-5F3AE50E8FE8}" dt="2025-09-08T06:53:04.643" v="139"/>
        <pc:sldMkLst>
          <pc:docMk/>
          <pc:sldMk cId="4215444757" sldId="275"/>
        </pc:sldMkLst>
        <pc:picChg chg="add mod">
          <ac:chgData name="Gayathri Thalapathi" userId="S::gayathri.thalapathi@ascendion.com::2fd9b71a-e1dc-42c7-ae9e-e32472e9e4af" providerId="AD" clId="Web-{2F36775D-2BAB-A7A9-36CB-5F3AE50E8FE8}" dt="2025-09-08T06:37:29.962" v="6" actId="14100"/>
          <ac:picMkLst>
            <pc:docMk/>
            <pc:sldMk cId="4215444757" sldId="275"/>
            <ac:picMk id="8" creationId="{B25C5DD2-4C00-D131-850F-E5A4939D7189}"/>
          </ac:picMkLst>
        </pc:picChg>
        <pc:picChg chg="del">
          <ac:chgData name="Gayathri Thalapathi" userId="S::gayathri.thalapathi@ascendion.com::2fd9b71a-e1dc-42c7-ae9e-e32472e9e4af" providerId="AD" clId="Web-{2F36775D-2BAB-A7A9-36CB-5F3AE50E8FE8}" dt="2025-09-08T06:34:27.574" v="0"/>
          <ac:picMkLst>
            <pc:docMk/>
            <pc:sldMk cId="4215444757" sldId="275"/>
            <ac:picMk id="9" creationId="{140A7202-A16E-E753-BB91-C457AEE4B732}"/>
          </ac:picMkLst>
        </pc:picChg>
      </pc:sldChg>
      <pc:sldChg chg="modSp">
        <pc:chgData name="Gayathri Thalapathi" userId="S::gayathri.thalapathi@ascendion.com::2fd9b71a-e1dc-42c7-ae9e-e32472e9e4af" providerId="AD" clId="Web-{2F36775D-2BAB-A7A9-36CB-5F3AE50E8FE8}" dt="2025-09-08T07:13:28.330" v="206" actId="20577"/>
        <pc:sldMkLst>
          <pc:docMk/>
          <pc:sldMk cId="3534369315" sldId="276"/>
        </pc:sldMkLst>
        <pc:spChg chg="mod">
          <ac:chgData name="Gayathri Thalapathi" userId="S::gayathri.thalapathi@ascendion.com::2fd9b71a-e1dc-42c7-ae9e-e32472e9e4af" providerId="AD" clId="Web-{2F36775D-2BAB-A7A9-36CB-5F3AE50E8FE8}" dt="2025-09-08T07:13:28.330" v="206" actId="20577"/>
          <ac:spMkLst>
            <pc:docMk/>
            <pc:sldMk cId="3534369315" sldId="276"/>
            <ac:spMk id="2" creationId="{1745AA24-4446-8806-8E3A-C2D659883E90}"/>
          </ac:spMkLst>
        </pc:spChg>
        <pc:spChg chg="mod">
          <ac:chgData name="Gayathri Thalapathi" userId="S::gayathri.thalapathi@ascendion.com::2fd9b71a-e1dc-42c7-ae9e-e32472e9e4af" providerId="AD" clId="Web-{2F36775D-2BAB-A7A9-36CB-5F3AE50E8FE8}" dt="2025-09-08T07:09:57.893" v="189" actId="1076"/>
          <ac:spMkLst>
            <pc:docMk/>
            <pc:sldMk cId="3534369315" sldId="276"/>
            <ac:spMk id="10" creationId="{ED5B1590-8954-6EF1-A6C9-785B3FD80545}"/>
          </ac:spMkLst>
        </pc:spChg>
      </pc:sldChg>
      <pc:sldChg chg="del">
        <pc:chgData name="Gayathri Thalapathi" userId="S::gayathri.thalapathi@ascendion.com::2fd9b71a-e1dc-42c7-ae9e-e32472e9e4af" providerId="AD" clId="Web-{2F36775D-2BAB-A7A9-36CB-5F3AE50E8FE8}" dt="2025-09-08T07:08:03.548" v="180"/>
        <pc:sldMkLst>
          <pc:docMk/>
          <pc:sldMk cId="2622212635" sldId="278"/>
        </pc:sldMkLst>
      </pc:sldChg>
      <pc:sldChg chg="addSp delSp modSp">
        <pc:chgData name="Gayathri Thalapathi" userId="S::gayathri.thalapathi@ascendion.com::2fd9b71a-e1dc-42c7-ae9e-e32472e9e4af" providerId="AD" clId="Web-{2F36775D-2BAB-A7A9-36CB-5F3AE50E8FE8}" dt="2025-09-08T07:28:19.609" v="283" actId="14100"/>
        <pc:sldMkLst>
          <pc:docMk/>
          <pc:sldMk cId="4291793183" sldId="279"/>
        </pc:sldMkLst>
        <pc:spChg chg="del mod">
          <ac:chgData name="Gayathri Thalapathi" userId="S::gayathri.thalapathi@ascendion.com::2fd9b71a-e1dc-42c7-ae9e-e32472e9e4af" providerId="AD" clId="Web-{2F36775D-2BAB-A7A9-36CB-5F3AE50E8FE8}" dt="2025-09-08T07:27:41.234" v="275"/>
          <ac:spMkLst>
            <pc:docMk/>
            <pc:sldMk cId="4291793183" sldId="279"/>
            <ac:spMk id="5" creationId="{CC5D74D2-04BC-66E3-235A-1991D54A3498}"/>
          </ac:spMkLst>
        </pc:spChg>
        <pc:spChg chg="mod">
          <ac:chgData name="Gayathri Thalapathi" userId="S::gayathri.thalapathi@ascendion.com::2fd9b71a-e1dc-42c7-ae9e-e32472e9e4af" providerId="AD" clId="Web-{2F36775D-2BAB-A7A9-36CB-5F3AE50E8FE8}" dt="2025-09-08T07:19:09.791" v="237" actId="20577"/>
          <ac:spMkLst>
            <pc:docMk/>
            <pc:sldMk cId="4291793183" sldId="279"/>
            <ac:spMk id="7" creationId="{313F13D0-6A81-E6CE-C19F-5FE1DDBEAE3A}"/>
          </ac:spMkLst>
        </pc:spChg>
        <pc:picChg chg="del mod">
          <ac:chgData name="Gayathri Thalapathi" userId="S::gayathri.thalapathi@ascendion.com::2fd9b71a-e1dc-42c7-ae9e-e32472e9e4af" providerId="AD" clId="Web-{2F36775D-2BAB-A7A9-36CB-5F3AE50E8FE8}" dt="2025-09-08T07:25:50.593" v="261"/>
          <ac:picMkLst>
            <pc:docMk/>
            <pc:sldMk cId="4291793183" sldId="279"/>
            <ac:picMk id="3" creationId="{843FA154-730B-3258-2184-F39C892CB92C}"/>
          </ac:picMkLst>
        </pc:picChg>
        <pc:picChg chg="del">
          <ac:chgData name="Gayathri Thalapathi" userId="S::gayathri.thalapathi@ascendion.com::2fd9b71a-e1dc-42c7-ae9e-e32472e9e4af" providerId="AD" clId="Web-{2F36775D-2BAB-A7A9-36CB-5F3AE50E8FE8}" dt="2025-09-08T07:25:52.968" v="262"/>
          <ac:picMkLst>
            <pc:docMk/>
            <pc:sldMk cId="4291793183" sldId="279"/>
            <ac:picMk id="4" creationId="{D2FC0552-2D81-7DDD-3CC8-79C5D28A7BFB}"/>
          </ac:picMkLst>
        </pc:picChg>
        <pc:picChg chg="add mod">
          <ac:chgData name="Gayathri Thalapathi" userId="S::gayathri.thalapathi@ascendion.com::2fd9b71a-e1dc-42c7-ae9e-e32472e9e4af" providerId="AD" clId="Web-{2F36775D-2BAB-A7A9-36CB-5F3AE50E8FE8}" dt="2025-09-08T07:28:05.969" v="280" actId="1076"/>
          <ac:picMkLst>
            <pc:docMk/>
            <pc:sldMk cId="4291793183" sldId="279"/>
            <ac:picMk id="6" creationId="{922ACD8A-8D99-4407-FB4A-F0EEF8480D86}"/>
          </ac:picMkLst>
        </pc:picChg>
        <pc:picChg chg="add del mod">
          <ac:chgData name="Gayathri Thalapathi" userId="S::gayathri.thalapathi@ascendion.com::2fd9b71a-e1dc-42c7-ae9e-e32472e9e4af" providerId="AD" clId="Web-{2F36775D-2BAB-A7A9-36CB-5F3AE50E8FE8}" dt="2025-09-08T07:27:05.422" v="269"/>
          <ac:picMkLst>
            <pc:docMk/>
            <pc:sldMk cId="4291793183" sldId="279"/>
            <ac:picMk id="10" creationId="{7B6D9654-17A3-807D-FF88-8020C6A50DDC}"/>
          </ac:picMkLst>
        </pc:picChg>
        <pc:picChg chg="add mod">
          <ac:chgData name="Gayathri Thalapathi" userId="S::gayathri.thalapathi@ascendion.com::2fd9b71a-e1dc-42c7-ae9e-e32472e9e4af" providerId="AD" clId="Web-{2F36775D-2BAB-A7A9-36CB-5F3AE50E8FE8}" dt="2025-09-08T07:28:19.609" v="283" actId="14100"/>
          <ac:picMkLst>
            <pc:docMk/>
            <pc:sldMk cId="4291793183" sldId="279"/>
            <ac:picMk id="11" creationId="{D8C338CF-FA4E-6057-526A-355D03345F01}"/>
          </ac:picMkLst>
        </pc:picChg>
        <pc:cxnChg chg="mod">
          <ac:chgData name="Gayathri Thalapathi" userId="S::gayathri.thalapathi@ascendion.com::2fd9b71a-e1dc-42c7-ae9e-e32472e9e4af" providerId="AD" clId="Web-{2F36775D-2BAB-A7A9-36CB-5F3AE50E8FE8}" dt="2025-09-08T07:19:29.432" v="241" actId="1076"/>
          <ac:cxnSpMkLst>
            <pc:docMk/>
            <pc:sldMk cId="4291793183" sldId="279"/>
            <ac:cxnSpMk id="9" creationId="{B656E920-CCFF-A2A6-7B4A-0057A633B15B}"/>
          </ac:cxnSpMkLst>
        </pc:cxnChg>
      </pc:sldChg>
      <pc:sldChg chg="addSp delSp modSp">
        <pc:chgData name="Gayathri Thalapathi" userId="S::gayathri.thalapathi@ascendion.com::2fd9b71a-e1dc-42c7-ae9e-e32472e9e4af" providerId="AD" clId="Web-{2F36775D-2BAB-A7A9-36CB-5F3AE50E8FE8}" dt="2025-09-08T07:25:08.406" v="260" actId="20577"/>
        <pc:sldMkLst>
          <pc:docMk/>
          <pc:sldMk cId="2291560587" sldId="280"/>
        </pc:sldMkLst>
        <pc:spChg chg="add del">
          <ac:chgData name="Gayathri Thalapathi" userId="S::gayathri.thalapathi@ascendion.com::2fd9b71a-e1dc-42c7-ae9e-e32472e9e4af" providerId="AD" clId="Web-{2F36775D-2BAB-A7A9-36CB-5F3AE50E8FE8}" dt="2025-09-08T07:23:11.952" v="249"/>
          <ac:spMkLst>
            <pc:docMk/>
            <pc:sldMk cId="2291560587" sldId="280"/>
            <ac:spMk id="2" creationId="{B4F69C4D-D63D-48FA-B291-C711F31C1A6F}"/>
          </ac:spMkLst>
        </pc:spChg>
        <pc:spChg chg="add del">
          <ac:chgData name="Gayathri Thalapathi" userId="S::gayathri.thalapathi@ascendion.com::2fd9b71a-e1dc-42c7-ae9e-e32472e9e4af" providerId="AD" clId="Web-{2F36775D-2BAB-A7A9-36CB-5F3AE50E8FE8}" dt="2025-09-08T07:23:23.202" v="250"/>
          <ac:spMkLst>
            <pc:docMk/>
            <pc:sldMk cId="2291560587" sldId="280"/>
            <ac:spMk id="6" creationId="{0AF1CA61-7C18-0370-DBF5-3C1E1BEE83E7}"/>
          </ac:spMkLst>
        </pc:spChg>
        <pc:spChg chg="mod">
          <ac:chgData name="Gayathri Thalapathi" userId="S::gayathri.thalapathi@ascendion.com::2fd9b71a-e1dc-42c7-ae9e-e32472e9e4af" providerId="AD" clId="Web-{2F36775D-2BAB-A7A9-36CB-5F3AE50E8FE8}" dt="2025-09-08T07:12:39.858" v="196" actId="20577"/>
          <ac:spMkLst>
            <pc:docMk/>
            <pc:sldMk cId="2291560587" sldId="280"/>
            <ac:spMk id="7" creationId="{C8E62EA9-D8A6-E83B-A480-8D68D14E62F6}"/>
          </ac:spMkLst>
        </pc:spChg>
        <pc:spChg chg="add mod">
          <ac:chgData name="Gayathri Thalapathi" userId="S::gayathri.thalapathi@ascendion.com::2fd9b71a-e1dc-42c7-ae9e-e32472e9e4af" providerId="AD" clId="Web-{2F36775D-2BAB-A7A9-36CB-5F3AE50E8FE8}" dt="2025-09-08T07:25:08.406" v="260" actId="20577"/>
          <ac:spMkLst>
            <pc:docMk/>
            <pc:sldMk cId="2291560587" sldId="280"/>
            <ac:spMk id="10" creationId="{A171B76F-A9A8-65E8-6328-B09C288F0CB6}"/>
          </ac:spMkLst>
        </pc:spChg>
        <pc:picChg chg="add mod">
          <ac:chgData name="Gayathri Thalapathi" userId="S::gayathri.thalapathi@ascendion.com::2fd9b71a-e1dc-42c7-ae9e-e32472e9e4af" providerId="AD" clId="Web-{2F36775D-2BAB-A7A9-36CB-5F3AE50E8FE8}" dt="2025-09-08T07:21:28.638" v="244" actId="14100"/>
          <ac:picMkLst>
            <pc:docMk/>
            <pc:sldMk cId="2291560587" sldId="280"/>
            <ac:picMk id="3" creationId="{2FF40FFC-C02A-E43C-92C8-FC2FD5AFB851}"/>
          </ac:picMkLst>
        </pc:picChg>
        <pc:picChg chg="del">
          <ac:chgData name="Gayathri Thalapathi" userId="S::gayathri.thalapathi@ascendion.com::2fd9b71a-e1dc-42c7-ae9e-e32472e9e4af" providerId="AD" clId="Web-{2F36775D-2BAB-A7A9-36CB-5F3AE50E8FE8}" dt="2025-09-08T06:57:29.365" v="142"/>
          <ac:picMkLst>
            <pc:docMk/>
            <pc:sldMk cId="2291560587" sldId="280"/>
            <ac:picMk id="4" creationId="{0436E04A-5A4A-2DE0-B3F0-B80AEE2CEDC0}"/>
          </ac:picMkLst>
        </pc:picChg>
        <pc:cxnChg chg="mod">
          <ac:chgData name="Gayathri Thalapathi" userId="S::gayathri.thalapathi@ascendion.com::2fd9b71a-e1dc-42c7-ae9e-e32472e9e4af" providerId="AD" clId="Web-{2F36775D-2BAB-A7A9-36CB-5F3AE50E8FE8}" dt="2025-09-08T07:21:19.700" v="242" actId="1076"/>
          <ac:cxnSpMkLst>
            <pc:docMk/>
            <pc:sldMk cId="2291560587" sldId="280"/>
            <ac:cxnSpMk id="9" creationId="{B23EEBBD-58F0-1CDE-25B6-9EAFF66A03C8}"/>
          </ac:cxnSpMkLst>
        </pc:cxnChg>
      </pc:sldChg>
      <pc:sldChg chg="del">
        <pc:chgData name="Gayathri Thalapathi" userId="S::gayathri.thalapathi@ascendion.com::2fd9b71a-e1dc-42c7-ae9e-e32472e9e4af" providerId="AD" clId="Web-{2F36775D-2BAB-A7A9-36CB-5F3AE50E8FE8}" dt="2025-09-08T07:07:59.954" v="179"/>
        <pc:sldMkLst>
          <pc:docMk/>
          <pc:sldMk cId="3357982379" sldId="281"/>
        </pc:sldMkLst>
      </pc:sldChg>
      <pc:sldChg chg="addSp delSp modSp del">
        <pc:chgData name="Gayathri Thalapathi" userId="S::gayathri.thalapathi@ascendion.com::2fd9b71a-e1dc-42c7-ae9e-e32472e9e4af" providerId="AD" clId="Web-{2F36775D-2BAB-A7A9-36CB-5F3AE50E8FE8}" dt="2025-09-08T06:46:29.606" v="83"/>
        <pc:sldMkLst>
          <pc:docMk/>
          <pc:sldMk cId="2526236307" sldId="282"/>
        </pc:sldMkLst>
        <pc:spChg chg="mod">
          <ac:chgData name="Gayathri Thalapathi" userId="S::gayathri.thalapathi@ascendion.com::2fd9b71a-e1dc-42c7-ae9e-e32472e9e4af" providerId="AD" clId="Web-{2F36775D-2BAB-A7A9-36CB-5F3AE50E8FE8}" dt="2025-09-08T06:40:38.132" v="17" actId="1076"/>
          <ac:spMkLst>
            <pc:docMk/>
            <pc:sldMk cId="2526236307" sldId="282"/>
            <ac:spMk id="2" creationId="{85D2E919-DD7D-F859-C218-99E17B6AADE6}"/>
          </ac:spMkLst>
        </pc:spChg>
        <pc:picChg chg="del">
          <ac:chgData name="Gayathri Thalapathi" userId="S::gayathri.thalapathi@ascendion.com::2fd9b71a-e1dc-42c7-ae9e-e32472e9e4af" providerId="AD" clId="Web-{2F36775D-2BAB-A7A9-36CB-5F3AE50E8FE8}" dt="2025-09-08T06:38:29.146" v="7"/>
          <ac:picMkLst>
            <pc:docMk/>
            <pc:sldMk cId="2526236307" sldId="282"/>
            <ac:picMk id="3" creationId="{91B511B8-280B-531F-FB69-ABF81E75356F}"/>
          </ac:picMkLst>
        </pc:picChg>
        <pc:picChg chg="add mod">
          <ac:chgData name="Gayathri Thalapathi" userId="S::gayathri.thalapathi@ascendion.com::2fd9b71a-e1dc-42c7-ae9e-e32472e9e4af" providerId="AD" clId="Web-{2F36775D-2BAB-A7A9-36CB-5F3AE50E8FE8}" dt="2025-09-08T06:40:21.648" v="16" actId="14100"/>
          <ac:picMkLst>
            <pc:docMk/>
            <pc:sldMk cId="2526236307" sldId="282"/>
            <ac:picMk id="4" creationId="{5F119AB2-2EDC-8697-52DF-55B9A50803E5}"/>
          </ac:picMkLst>
        </pc:picChg>
      </pc:sldChg>
      <pc:sldChg chg="modSp">
        <pc:chgData name="Gayathri Thalapathi" userId="S::gayathri.thalapathi@ascendion.com::2fd9b71a-e1dc-42c7-ae9e-e32472e9e4af" providerId="AD" clId="Web-{2F36775D-2BAB-A7A9-36CB-5F3AE50E8FE8}" dt="2025-09-08T07:18:52.603" v="235" actId="20577"/>
        <pc:sldMkLst>
          <pc:docMk/>
          <pc:sldMk cId="2563750641" sldId="283"/>
        </pc:sldMkLst>
        <pc:spChg chg="mod">
          <ac:chgData name="Gayathri Thalapathi" userId="S::gayathri.thalapathi@ascendion.com::2fd9b71a-e1dc-42c7-ae9e-e32472e9e4af" providerId="AD" clId="Web-{2F36775D-2BAB-A7A9-36CB-5F3AE50E8FE8}" dt="2025-09-08T07:16:41.414" v="219" actId="1076"/>
          <ac:spMkLst>
            <pc:docMk/>
            <pc:sldMk cId="2563750641" sldId="283"/>
            <ac:spMk id="2" creationId="{7373ADC4-48BB-80CC-8901-E44062EAA51B}"/>
          </ac:spMkLst>
        </pc:spChg>
        <pc:spChg chg="mod">
          <ac:chgData name="Gayathri Thalapathi" userId="S::gayathri.thalapathi@ascendion.com::2fd9b71a-e1dc-42c7-ae9e-e32472e9e4af" providerId="AD" clId="Web-{2F36775D-2BAB-A7A9-36CB-5F3AE50E8FE8}" dt="2025-09-08T07:18:07.900" v="229" actId="20577"/>
          <ac:spMkLst>
            <pc:docMk/>
            <pc:sldMk cId="2563750641" sldId="283"/>
            <ac:spMk id="5" creationId="{E8D7275B-BB90-0DF1-03F7-1965193436CE}"/>
          </ac:spMkLst>
        </pc:spChg>
        <pc:spChg chg="mod">
          <ac:chgData name="Gayathri Thalapathi" userId="S::gayathri.thalapathi@ascendion.com::2fd9b71a-e1dc-42c7-ae9e-e32472e9e4af" providerId="AD" clId="Web-{2F36775D-2BAB-A7A9-36CB-5F3AE50E8FE8}" dt="2025-09-08T07:18:52.603" v="235" actId="20577"/>
          <ac:spMkLst>
            <pc:docMk/>
            <pc:sldMk cId="2563750641" sldId="283"/>
            <ac:spMk id="7" creationId="{B7A0CA0C-F0C1-B26B-3325-6B1E8FAA0BF8}"/>
          </ac:spMkLst>
        </pc:spChg>
        <pc:picChg chg="mod">
          <ac:chgData name="Gayathri Thalapathi" userId="S::gayathri.thalapathi@ascendion.com::2fd9b71a-e1dc-42c7-ae9e-e32472e9e4af" providerId="AD" clId="Web-{2F36775D-2BAB-A7A9-36CB-5F3AE50E8FE8}" dt="2025-09-08T07:13:54.441" v="209" actId="14100"/>
          <ac:picMkLst>
            <pc:docMk/>
            <pc:sldMk cId="2563750641" sldId="283"/>
            <ac:picMk id="3" creationId="{CFCB9353-3719-EB87-6759-9B9C22B3971D}"/>
          </ac:picMkLst>
        </pc:picChg>
        <pc:cxnChg chg="mod">
          <ac:chgData name="Gayathri Thalapathi" userId="S::gayathri.thalapathi@ascendion.com::2fd9b71a-e1dc-42c7-ae9e-e32472e9e4af" providerId="AD" clId="Web-{2F36775D-2BAB-A7A9-36CB-5F3AE50E8FE8}" dt="2025-09-08T07:14:35.739" v="212" actId="1076"/>
          <ac:cxnSpMkLst>
            <pc:docMk/>
            <pc:sldMk cId="2563750641" sldId="283"/>
            <ac:cxnSpMk id="9" creationId="{B7712869-BD39-9338-304C-B98A6F78BA9D}"/>
          </ac:cxnSpMkLst>
        </pc:cxnChg>
      </pc:sldChg>
      <pc:sldChg chg="del">
        <pc:chgData name="Gayathri Thalapathi" userId="S::gayathri.thalapathi@ascendion.com::2fd9b71a-e1dc-42c7-ae9e-e32472e9e4af" providerId="AD" clId="Web-{2F36775D-2BAB-A7A9-36CB-5F3AE50E8FE8}" dt="2025-09-08T07:30:36.204" v="286"/>
        <pc:sldMkLst>
          <pc:docMk/>
          <pc:sldMk cId="422679936" sldId="284"/>
        </pc:sldMkLst>
      </pc:sldChg>
      <pc:sldChg chg="delSp add del replId">
        <pc:chgData name="Gayathri Thalapathi" userId="S::gayathri.thalapathi@ascendion.com::2fd9b71a-e1dc-42c7-ae9e-e32472e9e4af" providerId="AD" clId="Web-{2F36775D-2BAB-A7A9-36CB-5F3AE50E8FE8}" dt="2025-09-08T06:42:15.320" v="20"/>
        <pc:sldMkLst>
          <pc:docMk/>
          <pc:sldMk cId="79681248" sldId="285"/>
        </pc:sldMkLst>
        <pc:picChg chg="del">
          <ac:chgData name="Gayathri Thalapathi" userId="S::gayathri.thalapathi@ascendion.com::2fd9b71a-e1dc-42c7-ae9e-e32472e9e4af" providerId="AD" clId="Web-{2F36775D-2BAB-A7A9-36CB-5F3AE50E8FE8}" dt="2025-09-08T06:41:58.929" v="19"/>
          <ac:picMkLst>
            <pc:docMk/>
            <pc:sldMk cId="79681248" sldId="285"/>
            <ac:picMk id="11" creationId="{C2B0064D-7FFA-DF8E-F3C5-EADEEFA5D444}"/>
          </ac:picMkLst>
        </pc:picChg>
      </pc:sldChg>
      <pc:sldChg chg="addSp delSp modSp add replId">
        <pc:chgData name="Gayathri Thalapathi" userId="S::gayathri.thalapathi@ascendion.com::2fd9b71a-e1dc-42c7-ae9e-e32472e9e4af" providerId="AD" clId="Web-{2F36775D-2BAB-A7A9-36CB-5F3AE50E8FE8}" dt="2025-09-08T06:46:17.731" v="82" actId="1076"/>
        <pc:sldMkLst>
          <pc:docMk/>
          <pc:sldMk cId="4068560392" sldId="285"/>
        </pc:sldMkLst>
        <pc:spChg chg="mod">
          <ac:chgData name="Gayathri Thalapathi" userId="S::gayathri.thalapathi@ascendion.com::2fd9b71a-e1dc-42c7-ae9e-e32472e9e4af" providerId="AD" clId="Web-{2F36775D-2BAB-A7A9-36CB-5F3AE50E8FE8}" dt="2025-09-08T06:46:05.512" v="81" actId="20577"/>
          <ac:spMkLst>
            <pc:docMk/>
            <pc:sldMk cId="4068560392" sldId="285"/>
            <ac:spMk id="2" creationId="{B0272FEF-C900-45ED-3B93-6E300F46F629}"/>
          </ac:spMkLst>
        </pc:spChg>
        <pc:spChg chg="del mod">
          <ac:chgData name="Gayathri Thalapathi" userId="S::gayathri.thalapathi@ascendion.com::2fd9b71a-e1dc-42c7-ae9e-e32472e9e4af" providerId="AD" clId="Web-{2F36775D-2BAB-A7A9-36CB-5F3AE50E8FE8}" dt="2025-09-08T06:42:44.304" v="25"/>
          <ac:spMkLst>
            <pc:docMk/>
            <pc:sldMk cId="4068560392" sldId="285"/>
            <ac:spMk id="3" creationId="{FA80D2EE-CD30-0771-F8E8-F30D4B1A3810}"/>
          </ac:spMkLst>
        </pc:spChg>
        <pc:picChg chg="del">
          <ac:chgData name="Gayathri Thalapathi" userId="S::gayathri.thalapathi@ascendion.com::2fd9b71a-e1dc-42c7-ae9e-e32472e9e4af" providerId="AD" clId="Web-{2F36775D-2BAB-A7A9-36CB-5F3AE50E8FE8}" dt="2025-09-08T06:42:37.429" v="22"/>
          <ac:picMkLst>
            <pc:docMk/>
            <pc:sldMk cId="4068560392" sldId="285"/>
            <ac:picMk id="5" creationId="{58B6B946-0D29-B248-BDDD-3F5AE011FE06}"/>
          </ac:picMkLst>
        </pc:picChg>
        <pc:picChg chg="add mod">
          <ac:chgData name="Gayathri Thalapathi" userId="S::gayathri.thalapathi@ascendion.com::2fd9b71a-e1dc-42c7-ae9e-e32472e9e4af" providerId="AD" clId="Web-{2F36775D-2BAB-A7A9-36CB-5F3AE50E8FE8}" dt="2025-09-08T06:46:17.731" v="82" actId="1076"/>
          <ac:picMkLst>
            <pc:docMk/>
            <pc:sldMk cId="4068560392" sldId="285"/>
            <ac:picMk id="8" creationId="{F13E882B-A816-F46A-289C-C8775C63F74C}"/>
          </ac:picMkLst>
        </pc:picChg>
      </pc:sldChg>
      <pc:sldChg chg="addSp delSp modSp add">
        <pc:chgData name="Gayathri Thalapathi" userId="S::gayathri.thalapathi@ascendion.com::2fd9b71a-e1dc-42c7-ae9e-e32472e9e4af" providerId="AD" clId="Web-{2F36775D-2BAB-A7A9-36CB-5F3AE50E8FE8}" dt="2025-09-08T09:27:56.513" v="358" actId="20577"/>
        <pc:sldMkLst>
          <pc:docMk/>
          <pc:sldMk cId="166343941" sldId="286"/>
        </pc:sldMkLst>
        <pc:spChg chg="mod">
          <ac:chgData name="Gayathri Thalapathi" userId="S::gayathri.thalapathi@ascendion.com::2fd9b71a-e1dc-42c7-ae9e-e32472e9e4af" providerId="AD" clId="Web-{2F36775D-2BAB-A7A9-36CB-5F3AE50E8FE8}" dt="2025-09-08T06:50:42.549" v="110" actId="1076"/>
          <ac:spMkLst>
            <pc:docMk/>
            <pc:sldMk cId="166343941" sldId="286"/>
            <ac:spMk id="2" creationId="{2B55063D-F1F4-B0DA-30AC-5261138A1501}"/>
          </ac:spMkLst>
        </pc:spChg>
        <pc:spChg chg="mod">
          <ac:chgData name="Gayathri Thalapathi" userId="S::gayathri.thalapathi@ascendion.com::2fd9b71a-e1dc-42c7-ae9e-e32472e9e4af" providerId="AD" clId="Web-{2F36775D-2BAB-A7A9-36CB-5F3AE50E8FE8}" dt="2025-09-08T09:27:56.513" v="358" actId="20577"/>
          <ac:spMkLst>
            <pc:docMk/>
            <pc:sldMk cId="166343941" sldId="286"/>
            <ac:spMk id="3" creationId="{AC098575-CE04-16DA-8465-2EAF91A1EB58}"/>
          </ac:spMkLst>
        </pc:spChg>
        <pc:picChg chg="del mod">
          <ac:chgData name="Gayathri Thalapathi" userId="S::gayathri.thalapathi@ascendion.com::2fd9b71a-e1dc-42c7-ae9e-e32472e9e4af" providerId="AD" clId="Web-{2F36775D-2BAB-A7A9-36CB-5F3AE50E8FE8}" dt="2025-09-08T06:49:52.846" v="102"/>
          <ac:picMkLst>
            <pc:docMk/>
            <pc:sldMk cId="166343941" sldId="286"/>
            <ac:picMk id="5" creationId="{14B84D51-9BF9-004F-8C43-384ACE5D6861}"/>
          </ac:picMkLst>
        </pc:picChg>
        <pc:picChg chg="add mod">
          <ac:chgData name="Gayathri Thalapathi" userId="S::gayathri.thalapathi@ascendion.com::2fd9b71a-e1dc-42c7-ae9e-e32472e9e4af" providerId="AD" clId="Web-{2F36775D-2BAB-A7A9-36CB-5F3AE50E8FE8}" dt="2025-09-08T06:50:58.862" v="111" actId="14100"/>
          <ac:picMkLst>
            <pc:docMk/>
            <pc:sldMk cId="166343941" sldId="286"/>
            <ac:picMk id="8" creationId="{F7FBDF4B-5527-C1F3-EA2A-2A238A3E59E6}"/>
          </ac:picMkLst>
        </pc:picChg>
        <pc:cxnChg chg="mod">
          <ac:chgData name="Gayathri Thalapathi" userId="S::gayathri.thalapathi@ascendion.com::2fd9b71a-e1dc-42c7-ae9e-e32472e9e4af" providerId="AD" clId="Web-{2F36775D-2BAB-A7A9-36CB-5F3AE50E8FE8}" dt="2025-09-08T06:50:38.440" v="109" actId="1076"/>
          <ac:cxnSpMkLst>
            <pc:docMk/>
            <pc:sldMk cId="166343941" sldId="286"/>
            <ac:cxnSpMk id="7" creationId="{D891974B-0397-ACC8-37B6-992E943C7B33}"/>
          </ac:cxnSpMkLst>
        </pc:cxnChg>
      </pc:sldChg>
      <pc:sldChg chg="addSp delSp modSp add replId">
        <pc:chgData name="Gayathri Thalapathi" userId="S::gayathri.thalapathi@ascendion.com::2fd9b71a-e1dc-42c7-ae9e-e32472e9e4af" providerId="AD" clId="Web-{2F36775D-2BAB-A7A9-36CB-5F3AE50E8FE8}" dt="2025-09-08T15:52:32.401" v="381" actId="1076"/>
        <pc:sldMkLst>
          <pc:docMk/>
          <pc:sldMk cId="1720776739" sldId="287"/>
        </pc:sldMkLst>
        <pc:spChg chg="mod">
          <ac:chgData name="Gayathri Thalapathi" userId="S::gayathri.thalapathi@ascendion.com::2fd9b71a-e1dc-42c7-ae9e-e32472e9e4af" providerId="AD" clId="Web-{2F36775D-2BAB-A7A9-36CB-5F3AE50E8FE8}" dt="2025-09-08T15:48:30.815" v="362" actId="20577"/>
          <ac:spMkLst>
            <pc:docMk/>
            <pc:sldMk cId="1720776739" sldId="287"/>
            <ac:spMk id="2" creationId="{735D0A50-FF91-0462-88E9-6C744A4A6DB7}"/>
          </ac:spMkLst>
        </pc:spChg>
        <pc:spChg chg="mod">
          <ac:chgData name="Gayathri Thalapathi" userId="S::gayathri.thalapathi@ascendion.com::2fd9b71a-e1dc-42c7-ae9e-e32472e9e4af" providerId="AD" clId="Web-{2F36775D-2BAB-A7A9-36CB-5F3AE50E8FE8}" dt="2025-09-08T15:51:15.135" v="377" actId="20577"/>
          <ac:spMkLst>
            <pc:docMk/>
            <pc:sldMk cId="1720776739" sldId="287"/>
            <ac:spMk id="3" creationId="{AF18CC7F-6E26-77C8-B260-6DF64580C845}"/>
          </ac:spMkLst>
        </pc:spChg>
        <pc:picChg chg="del">
          <ac:chgData name="Gayathri Thalapathi" userId="S::gayathri.thalapathi@ascendion.com::2fd9b71a-e1dc-42c7-ae9e-e32472e9e4af" providerId="AD" clId="Web-{2F36775D-2BAB-A7A9-36CB-5F3AE50E8FE8}" dt="2025-09-08T15:52:08.823" v="380"/>
          <ac:picMkLst>
            <pc:docMk/>
            <pc:sldMk cId="1720776739" sldId="287"/>
            <ac:picMk id="5" creationId="{AB55A069-DB9A-4382-07EF-5F40F273D5B7}"/>
          </ac:picMkLst>
        </pc:picChg>
        <pc:picChg chg="add mod">
          <ac:chgData name="Gayathri Thalapathi" userId="S::gayathri.thalapathi@ascendion.com::2fd9b71a-e1dc-42c7-ae9e-e32472e9e4af" providerId="AD" clId="Web-{2F36775D-2BAB-A7A9-36CB-5F3AE50E8FE8}" dt="2025-09-08T15:52:32.401" v="381" actId="1076"/>
          <ac:picMkLst>
            <pc:docMk/>
            <pc:sldMk cId="1720776739" sldId="287"/>
            <ac:picMk id="8" creationId="{DF49671D-B8BC-86B0-362D-D70E3298EADB}"/>
          </ac:picMkLst>
        </pc:picChg>
      </pc:sldChg>
      <pc:sldChg chg="modSp add replId">
        <pc:chgData name="Gayathri Thalapathi" userId="S::gayathri.thalapathi@ascendion.com::2fd9b71a-e1dc-42c7-ae9e-e32472e9e4af" providerId="AD" clId="Web-{2F36775D-2BAB-A7A9-36CB-5F3AE50E8FE8}" dt="2025-09-08T16:47:05.601" v="458" actId="20577"/>
        <pc:sldMkLst>
          <pc:docMk/>
          <pc:sldMk cId="1600312895" sldId="288"/>
        </pc:sldMkLst>
        <pc:spChg chg="mod">
          <ac:chgData name="Gayathri Thalapathi" userId="S::gayathri.thalapathi@ascendion.com::2fd9b71a-e1dc-42c7-ae9e-e32472e9e4af" providerId="AD" clId="Web-{2F36775D-2BAB-A7A9-36CB-5F3AE50E8FE8}" dt="2025-09-08T16:47:05.601" v="458" actId="20577"/>
          <ac:spMkLst>
            <pc:docMk/>
            <pc:sldMk cId="1600312895" sldId="288"/>
            <ac:spMk id="2" creationId="{023D45C8-DCA1-A179-27D2-1E522EA88DC5}"/>
          </ac:spMkLst>
        </pc:spChg>
        <pc:spChg chg="mod">
          <ac:chgData name="Gayathri Thalapathi" userId="S::gayathri.thalapathi@ascendion.com::2fd9b71a-e1dc-42c7-ae9e-e32472e9e4af" providerId="AD" clId="Web-{2F36775D-2BAB-A7A9-36CB-5F3AE50E8FE8}" dt="2025-09-08T16:34:25.921" v="450" actId="20577"/>
          <ac:spMkLst>
            <pc:docMk/>
            <pc:sldMk cId="1600312895" sldId="288"/>
            <ac:spMk id="6" creationId="{F5C03BAB-6517-B1DA-A1CF-D375A57841AB}"/>
          </ac:spMkLst>
        </pc:spChg>
        <pc:cxnChg chg="mod">
          <ac:chgData name="Gayathri Thalapathi" userId="S::gayathri.thalapathi@ascendion.com::2fd9b71a-e1dc-42c7-ae9e-e32472e9e4af" providerId="AD" clId="Web-{2F36775D-2BAB-A7A9-36CB-5F3AE50E8FE8}" dt="2025-09-08T16:34:31.796" v="451" actId="1076"/>
          <ac:cxnSpMkLst>
            <pc:docMk/>
            <pc:sldMk cId="1600312895" sldId="288"/>
            <ac:cxnSpMk id="18" creationId="{C21B6EA7-00DC-7310-F584-30DA14B64DF8}"/>
          </ac:cxnSpMkLst>
        </pc:cxnChg>
      </pc:sldChg>
    </pc:docChg>
  </pc:docChgLst>
  <pc:docChgLst>
    <pc:chgData name="Elangovan R" userId="S::elangovan.r@ascendion.com::896b5963-ca61-4b64-b591-fdd54755341c" providerId="AD" clId="Web-{87984FA3-0311-3C91-38A0-1735E0D6621F}"/>
    <pc:docChg chg="modSld">
      <pc:chgData name="Elangovan R" userId="S::elangovan.r@ascendion.com::896b5963-ca61-4b64-b591-fdd54755341c" providerId="AD" clId="Web-{87984FA3-0311-3C91-38A0-1735E0D6621F}" dt="2025-09-08T09:01:39.796" v="1"/>
      <pc:docMkLst>
        <pc:docMk/>
      </pc:docMkLst>
      <pc:sldChg chg="delSp">
        <pc:chgData name="Elangovan R" userId="S::elangovan.r@ascendion.com::896b5963-ca61-4b64-b591-fdd54755341c" providerId="AD" clId="Web-{87984FA3-0311-3C91-38A0-1735E0D6621F}" dt="2025-09-08T09:01:39.796" v="1"/>
        <pc:sldMkLst>
          <pc:docMk/>
          <pc:sldMk cId="1020509323" sldId="273"/>
        </pc:sldMkLst>
        <pc:picChg chg="del">
          <ac:chgData name="Elangovan R" userId="S::elangovan.r@ascendion.com::896b5963-ca61-4b64-b591-fdd54755341c" providerId="AD" clId="Web-{87984FA3-0311-3C91-38A0-1735E0D6621F}" dt="2025-09-08T09:01:39.796" v="1"/>
          <ac:picMkLst>
            <pc:docMk/>
            <pc:sldMk cId="1020509323" sldId="273"/>
            <ac:picMk id="3" creationId="{BEC01BC4-E198-B134-BB0F-861D8A84A4D3}"/>
          </ac:picMkLst>
        </pc:picChg>
        <pc:picChg chg="del">
          <ac:chgData name="Elangovan R" userId="S::elangovan.r@ascendion.com::896b5963-ca61-4b64-b591-fdd54755341c" providerId="AD" clId="Web-{87984FA3-0311-3C91-38A0-1735E0D6621F}" dt="2025-09-08T09:01:39.796" v="0"/>
          <ac:picMkLst>
            <pc:docMk/>
            <pc:sldMk cId="1020509323" sldId="273"/>
            <ac:picMk id="7" creationId="{3F8D0FF8-8BFD-2584-98C2-6E0A208C72C8}"/>
          </ac:picMkLst>
        </pc:picChg>
      </pc:sldChg>
    </pc:docChg>
  </pc:docChgLst>
  <pc:docChgLst>
    <pc:chgData name="Sai Palleboina" userId="S::sai.palleboina@ascendion.com::ec686f2d-b687-4a8a-9c0e-5e71a9543272" providerId="AD" clId="Web-{D34A00B1-7998-B2B3-9192-237965A8DCA7}"/>
    <pc:docChg chg="modSld">
      <pc:chgData name="Sai Palleboina" userId="S::sai.palleboina@ascendion.com::ec686f2d-b687-4a8a-9c0e-5e71a9543272" providerId="AD" clId="Web-{D34A00B1-7998-B2B3-9192-237965A8DCA7}" dt="2025-05-26T08:48:35.907" v="1" actId="20577"/>
      <pc:docMkLst>
        <pc:docMk/>
      </pc:docMkLst>
      <pc:sldChg chg="modSp">
        <pc:chgData name="Sai Palleboina" userId="S::sai.palleboina@ascendion.com::ec686f2d-b687-4a8a-9c0e-5e71a9543272" providerId="AD" clId="Web-{D34A00B1-7998-B2B3-9192-237965A8DCA7}" dt="2025-05-26T08:48:35.907" v="1" actId="20577"/>
        <pc:sldMkLst>
          <pc:docMk/>
          <pc:sldMk cId="3534369315" sldId="276"/>
        </pc:sldMkLst>
      </pc:sldChg>
    </pc:docChg>
  </pc:docChgLst>
  <pc:docChgLst>
    <pc:chgData name="Gayathri Thalapathi" userId="S::gayathri.thalapathi@ascendion.com::2fd9b71a-e1dc-42c7-ae9e-e32472e9e4af" providerId="AD" clId="Web-{A82A20E5-F8F3-4A42-CCC8-F507E8C7E27E}"/>
    <pc:docChg chg="delSld modSld">
      <pc:chgData name="Gayathri Thalapathi" userId="S::gayathri.thalapathi@ascendion.com::2fd9b71a-e1dc-42c7-ae9e-e32472e9e4af" providerId="AD" clId="Web-{A82A20E5-F8F3-4A42-CCC8-F507E8C7E27E}" dt="2025-09-09T05:52:24.874" v="68" actId="1076"/>
      <pc:docMkLst>
        <pc:docMk/>
      </pc:docMkLst>
      <pc:sldChg chg="delSp modSp">
        <pc:chgData name="Gayathri Thalapathi" userId="S::gayathri.thalapathi@ascendion.com::2fd9b71a-e1dc-42c7-ae9e-e32472e9e4af" providerId="AD" clId="Web-{A82A20E5-F8F3-4A42-CCC8-F507E8C7E27E}" dt="2025-09-09T04:42:33.777" v="63" actId="20577"/>
        <pc:sldMkLst>
          <pc:docMk/>
          <pc:sldMk cId="2189389533" sldId="257"/>
        </pc:sldMkLst>
        <pc:spChg chg="mod">
          <ac:chgData name="Gayathri Thalapathi" userId="S::gayathri.thalapathi@ascendion.com::2fd9b71a-e1dc-42c7-ae9e-e32472e9e4af" providerId="AD" clId="Web-{A82A20E5-F8F3-4A42-CCC8-F507E8C7E27E}" dt="2025-09-09T04:42:33.777" v="63" actId="20577"/>
          <ac:spMkLst>
            <pc:docMk/>
            <pc:sldMk cId="2189389533" sldId="257"/>
            <ac:spMk id="2" creationId="{C5ADA6FF-6F44-C06C-54EB-E08AF6143311}"/>
          </ac:spMkLst>
        </pc:spChg>
        <pc:spChg chg="mod">
          <ac:chgData name="Gayathri Thalapathi" userId="S::gayathri.thalapathi@ascendion.com::2fd9b71a-e1dc-42c7-ae9e-e32472e9e4af" providerId="AD" clId="Web-{A82A20E5-F8F3-4A42-CCC8-F507E8C7E27E}" dt="2025-09-09T04:40:57.542" v="53" actId="20577"/>
          <ac:spMkLst>
            <pc:docMk/>
            <pc:sldMk cId="2189389533" sldId="257"/>
            <ac:spMk id="4" creationId="{518A408B-108E-8EA9-DA0A-9F0FA1CD9B17}"/>
          </ac:spMkLst>
        </pc:spChg>
        <pc:spChg chg="mod">
          <ac:chgData name="Gayathri Thalapathi" userId="S::gayathri.thalapathi@ascendion.com::2fd9b71a-e1dc-42c7-ae9e-e32472e9e4af" providerId="AD" clId="Web-{A82A20E5-F8F3-4A42-CCC8-F507E8C7E27E}" dt="2025-09-09T04:41:52.824" v="57" actId="20577"/>
          <ac:spMkLst>
            <pc:docMk/>
            <pc:sldMk cId="2189389533" sldId="257"/>
            <ac:spMk id="5" creationId="{F86A3C17-90A3-F93F-5D84-D3D378E1ACB2}"/>
          </ac:spMkLst>
        </pc:spChg>
        <pc:spChg chg="del">
          <ac:chgData name="Gayathri Thalapathi" userId="S::gayathri.thalapathi@ascendion.com::2fd9b71a-e1dc-42c7-ae9e-e32472e9e4af" providerId="AD" clId="Web-{A82A20E5-F8F3-4A42-CCC8-F507E8C7E27E}" dt="2025-09-09T04:42:22.277" v="62"/>
          <ac:spMkLst>
            <pc:docMk/>
            <pc:sldMk cId="2189389533" sldId="257"/>
            <ac:spMk id="19" creationId="{E693E662-DEF3-AC26-DAC6-B46F4CFDCDCC}"/>
          </ac:spMkLst>
        </pc:spChg>
      </pc:sldChg>
      <pc:sldChg chg="del">
        <pc:chgData name="Gayathri Thalapathi" userId="S::gayathri.thalapathi@ascendion.com::2fd9b71a-e1dc-42c7-ae9e-e32472e9e4af" providerId="AD" clId="Web-{A82A20E5-F8F3-4A42-CCC8-F507E8C7E27E}" dt="2025-09-09T04:35:46.026" v="0"/>
        <pc:sldMkLst>
          <pc:docMk/>
          <pc:sldMk cId="1490347584" sldId="260"/>
        </pc:sldMkLst>
      </pc:sldChg>
      <pc:sldChg chg="delSp modSp">
        <pc:chgData name="Gayathri Thalapathi" userId="S::gayathri.thalapathi@ascendion.com::2fd9b71a-e1dc-42c7-ae9e-e32472e9e4af" providerId="AD" clId="Web-{A82A20E5-F8F3-4A42-CCC8-F507E8C7E27E}" dt="2025-09-09T05:52:24.874" v="68" actId="1076"/>
        <pc:sldMkLst>
          <pc:docMk/>
          <pc:sldMk cId="3212797485" sldId="263"/>
        </pc:sldMkLst>
        <pc:spChg chg="del mod">
          <ac:chgData name="Gayathri Thalapathi" userId="S::gayathri.thalapathi@ascendion.com::2fd9b71a-e1dc-42c7-ae9e-e32472e9e4af" providerId="AD" clId="Web-{A82A20E5-F8F3-4A42-CCC8-F507E8C7E27E}" dt="2025-09-09T05:52:17.984" v="66"/>
          <ac:spMkLst>
            <pc:docMk/>
            <pc:sldMk cId="3212797485" sldId="263"/>
            <ac:spMk id="5" creationId="{33B08115-C5A1-49CD-8EE3-50B344DF75B0}"/>
          </ac:spMkLst>
        </pc:spChg>
        <pc:picChg chg="mod">
          <ac:chgData name="Gayathri Thalapathi" userId="S::gayathri.thalapathi@ascendion.com::2fd9b71a-e1dc-42c7-ae9e-e32472e9e4af" providerId="AD" clId="Web-{A82A20E5-F8F3-4A42-CCC8-F507E8C7E27E}" dt="2025-09-09T05:52:24.874" v="68" actId="1076"/>
          <ac:picMkLst>
            <pc:docMk/>
            <pc:sldMk cId="3212797485" sldId="263"/>
            <ac:picMk id="4" creationId="{61CF1C16-5EE5-BB42-87BA-396CC3AF7E01}"/>
          </ac:picMkLst>
        </pc:picChg>
        <pc:picChg chg="mod">
          <ac:chgData name="Gayathri Thalapathi" userId="S::gayathri.thalapathi@ascendion.com::2fd9b71a-e1dc-42c7-ae9e-e32472e9e4af" providerId="AD" clId="Web-{A82A20E5-F8F3-4A42-CCC8-F507E8C7E27E}" dt="2025-09-09T05:52:22.640" v="67" actId="1076"/>
          <ac:picMkLst>
            <pc:docMk/>
            <pc:sldMk cId="3212797485" sldId="263"/>
            <ac:picMk id="6" creationId="{E8695B30-531D-56EC-8034-45D9FB3888CF}"/>
          </ac:picMkLst>
        </pc:picChg>
      </pc:sldChg>
    </pc:docChg>
  </pc:docChgLst>
  <pc:docChgLst>
    <pc:chgData name="Gayathri Thalapathi" userId="S::gayathri.thalapathi@ascendion.com::2fd9b71a-e1dc-42c7-ae9e-e32472e9e4af" providerId="AD" clId="Web-{104856A1-2414-D908-A2BC-609C0ADDA5CA}"/>
    <pc:docChg chg="addSld modSld sldOrd">
      <pc:chgData name="Gayathri Thalapathi" userId="S::gayathri.thalapathi@ascendion.com::2fd9b71a-e1dc-42c7-ae9e-e32472e9e4af" providerId="AD" clId="Web-{104856A1-2414-D908-A2BC-609C0ADDA5CA}" dt="2025-09-08T06:09:36.535" v="274" actId="14100"/>
      <pc:docMkLst>
        <pc:docMk/>
      </pc:docMkLst>
      <pc:sldChg chg="modSp">
        <pc:chgData name="Gayathri Thalapathi" userId="S::gayathri.thalapathi@ascendion.com::2fd9b71a-e1dc-42c7-ae9e-e32472e9e4af" providerId="AD" clId="Web-{104856A1-2414-D908-A2BC-609C0ADDA5CA}" dt="2025-09-08T04:59:50.056" v="45" actId="20577"/>
        <pc:sldMkLst>
          <pc:docMk/>
          <pc:sldMk cId="2189389533" sldId="257"/>
        </pc:sldMkLst>
        <pc:spChg chg="mod">
          <ac:chgData name="Gayathri Thalapathi" userId="S::gayathri.thalapathi@ascendion.com::2fd9b71a-e1dc-42c7-ae9e-e32472e9e4af" providerId="AD" clId="Web-{104856A1-2414-D908-A2BC-609C0ADDA5CA}" dt="2025-09-08T04:58:55.712" v="1" actId="20577"/>
          <ac:spMkLst>
            <pc:docMk/>
            <pc:sldMk cId="2189389533" sldId="257"/>
            <ac:spMk id="4" creationId="{518A408B-108E-8EA9-DA0A-9F0FA1CD9B17}"/>
          </ac:spMkLst>
        </pc:spChg>
        <pc:spChg chg="mod">
          <ac:chgData name="Gayathri Thalapathi" userId="S::gayathri.thalapathi@ascendion.com::2fd9b71a-e1dc-42c7-ae9e-e32472e9e4af" providerId="AD" clId="Web-{104856A1-2414-D908-A2BC-609C0ADDA5CA}" dt="2025-09-08T04:59:50.056" v="45" actId="20577"/>
          <ac:spMkLst>
            <pc:docMk/>
            <pc:sldMk cId="2189389533" sldId="257"/>
            <ac:spMk id="5" creationId="{F86A3C17-90A3-F93F-5D84-D3D378E1ACB2}"/>
          </ac:spMkLst>
        </pc:spChg>
      </pc:sldChg>
      <pc:sldChg chg="modSp">
        <pc:chgData name="Gayathri Thalapathi" userId="S::gayathri.thalapathi@ascendion.com::2fd9b71a-e1dc-42c7-ae9e-e32472e9e4af" providerId="AD" clId="Web-{104856A1-2414-D908-A2BC-609C0ADDA5CA}" dt="2025-09-08T05:17:45.810" v="87" actId="20577"/>
        <pc:sldMkLst>
          <pc:docMk/>
          <pc:sldMk cId="2026189810" sldId="259"/>
        </pc:sldMkLst>
        <pc:spChg chg="mod">
          <ac:chgData name="Gayathri Thalapathi" userId="S::gayathri.thalapathi@ascendion.com::2fd9b71a-e1dc-42c7-ae9e-e32472e9e4af" providerId="AD" clId="Web-{104856A1-2414-D908-A2BC-609C0ADDA5CA}" dt="2025-09-08T05:17:45.810" v="87" actId="20577"/>
          <ac:spMkLst>
            <pc:docMk/>
            <pc:sldMk cId="2026189810" sldId="259"/>
            <ac:spMk id="2" creationId="{2B55063D-F1F4-B0DA-30AC-5261138A1501}"/>
          </ac:spMkLst>
        </pc:spChg>
        <pc:spChg chg="mod">
          <ac:chgData name="Gayathri Thalapathi" userId="S::gayathri.thalapathi@ascendion.com::2fd9b71a-e1dc-42c7-ae9e-e32472e9e4af" providerId="AD" clId="Web-{104856A1-2414-D908-A2BC-609C0ADDA5CA}" dt="2025-09-08T05:10:06.505" v="66" actId="20577"/>
          <ac:spMkLst>
            <pc:docMk/>
            <pc:sldMk cId="2026189810" sldId="259"/>
            <ac:spMk id="3" creationId="{AC098575-CE04-16DA-8465-2EAF91A1EB58}"/>
          </ac:spMkLst>
        </pc:spChg>
      </pc:sldChg>
      <pc:sldChg chg="addSp delSp modSp">
        <pc:chgData name="Gayathri Thalapathi" userId="S::gayathri.thalapathi@ascendion.com::2fd9b71a-e1dc-42c7-ae9e-e32472e9e4af" providerId="AD" clId="Web-{104856A1-2414-D908-A2BC-609C0ADDA5CA}" dt="2025-09-08T05:52:32.865" v="188" actId="1076"/>
        <pc:sldMkLst>
          <pc:docMk/>
          <pc:sldMk cId="1490347584" sldId="260"/>
        </pc:sldMkLst>
        <pc:spChg chg="mod">
          <ac:chgData name="Gayathri Thalapathi" userId="S::gayathri.thalapathi@ascendion.com::2fd9b71a-e1dc-42c7-ae9e-e32472e9e4af" providerId="AD" clId="Web-{104856A1-2414-D908-A2BC-609C0ADDA5CA}" dt="2025-09-08T05:25:30.344" v="115" actId="1076"/>
          <ac:spMkLst>
            <pc:docMk/>
            <pc:sldMk cId="1490347584" sldId="260"/>
            <ac:spMk id="5" creationId="{C01421C8-8710-4BD4-4F97-DBEBDC45F2E5}"/>
          </ac:spMkLst>
        </pc:spChg>
        <pc:graphicFrameChg chg="del">
          <ac:chgData name="Gayathri Thalapathi" userId="S::gayathri.thalapathi@ascendion.com::2fd9b71a-e1dc-42c7-ae9e-e32472e9e4af" providerId="AD" clId="Web-{104856A1-2414-D908-A2BC-609C0ADDA5CA}" dt="2025-09-08T05:49:12.736" v="179"/>
          <ac:graphicFrameMkLst>
            <pc:docMk/>
            <pc:sldMk cId="1490347584" sldId="260"/>
            <ac:graphicFrameMk id="14" creationId="{A3B3EFF6-DBC6-26CC-DDFF-12AAE60DB3B5}"/>
          </ac:graphicFrameMkLst>
        </pc:graphicFrameChg>
        <pc:picChg chg="add del mod">
          <ac:chgData name="Gayathri Thalapathi" userId="S::gayathri.thalapathi@ascendion.com::2fd9b71a-e1dc-42c7-ae9e-e32472e9e4af" providerId="AD" clId="Web-{104856A1-2414-D908-A2BC-609C0ADDA5CA}" dt="2025-09-08T05:50:20.033" v="181"/>
          <ac:picMkLst>
            <pc:docMk/>
            <pc:sldMk cId="1490347584" sldId="260"/>
            <ac:picMk id="16" creationId="{E1806AB3-B162-B720-5C94-23244F52013B}"/>
          </ac:picMkLst>
        </pc:picChg>
        <pc:picChg chg="add mod">
          <ac:chgData name="Gayathri Thalapathi" userId="S::gayathri.thalapathi@ascendion.com::2fd9b71a-e1dc-42c7-ae9e-e32472e9e4af" providerId="AD" clId="Web-{104856A1-2414-D908-A2BC-609C0ADDA5CA}" dt="2025-09-08T05:52:32.865" v="188" actId="1076"/>
          <ac:picMkLst>
            <pc:docMk/>
            <pc:sldMk cId="1490347584" sldId="260"/>
            <ac:picMk id="17" creationId="{127F34C6-E5D6-370C-858A-D599BFEA39D6}"/>
          </ac:picMkLst>
        </pc:picChg>
      </pc:sldChg>
      <pc:sldChg chg="addSp delSp modSp">
        <pc:chgData name="Gayathri Thalapathi" userId="S::gayathri.thalapathi@ascendion.com::2fd9b71a-e1dc-42c7-ae9e-e32472e9e4af" providerId="AD" clId="Web-{104856A1-2414-D908-A2BC-609C0ADDA5CA}" dt="2025-09-08T06:08:01.174" v="263" actId="1076"/>
        <pc:sldMkLst>
          <pc:docMk/>
          <pc:sldMk cId="3212797485" sldId="263"/>
        </pc:sldMkLst>
        <pc:spChg chg="mod">
          <ac:chgData name="Gayathri Thalapathi" userId="S::gayathri.thalapathi@ascendion.com::2fd9b71a-e1dc-42c7-ae9e-e32472e9e4af" providerId="AD" clId="Web-{104856A1-2414-D908-A2BC-609C0ADDA5CA}" dt="2025-09-08T06:06:20.248" v="248" actId="1076"/>
          <ac:spMkLst>
            <pc:docMk/>
            <pc:sldMk cId="3212797485" sldId="263"/>
            <ac:spMk id="5" creationId="{33B08115-C5A1-49CD-8EE3-50B344DF75B0}"/>
          </ac:spMkLst>
        </pc:spChg>
        <pc:spChg chg="mod">
          <ac:chgData name="Gayathri Thalapathi" userId="S::gayathri.thalapathi@ascendion.com::2fd9b71a-e1dc-42c7-ae9e-e32472e9e4af" providerId="AD" clId="Web-{104856A1-2414-D908-A2BC-609C0ADDA5CA}" dt="2025-09-08T06:06:56.734" v="253" actId="1076"/>
          <ac:spMkLst>
            <pc:docMk/>
            <pc:sldMk cId="3212797485" sldId="263"/>
            <ac:spMk id="7" creationId="{4540FD24-3DA2-C5E6-0DF3-C35FEC9F1972}"/>
          </ac:spMkLst>
        </pc:spChg>
        <pc:spChg chg="del mod">
          <ac:chgData name="Gayathri Thalapathi" userId="S::gayathri.thalapathi@ascendion.com::2fd9b71a-e1dc-42c7-ae9e-e32472e9e4af" providerId="AD" clId="Web-{104856A1-2414-D908-A2BC-609C0ADDA5CA}" dt="2025-09-08T06:06:08.107" v="247"/>
          <ac:spMkLst>
            <pc:docMk/>
            <pc:sldMk cId="3212797485" sldId="263"/>
            <ac:spMk id="10" creationId="{16451493-20AC-5741-E47E-F29910ECC92A}"/>
          </ac:spMkLst>
        </pc:spChg>
        <pc:picChg chg="del">
          <ac:chgData name="Gayathri Thalapathi" userId="S::gayathri.thalapathi@ascendion.com::2fd9b71a-e1dc-42c7-ae9e-e32472e9e4af" providerId="AD" clId="Web-{104856A1-2414-D908-A2BC-609C0ADDA5CA}" dt="2025-09-08T06:06:01.654" v="245"/>
          <ac:picMkLst>
            <pc:docMk/>
            <pc:sldMk cId="3212797485" sldId="263"/>
            <ac:picMk id="3" creationId="{870DEC73-CB97-A080-2264-E5BFAFD9431B}"/>
          </ac:picMkLst>
        </pc:picChg>
        <pc:picChg chg="add mod">
          <ac:chgData name="Gayathri Thalapathi" userId="S::gayathri.thalapathi@ascendion.com::2fd9b71a-e1dc-42c7-ae9e-e32472e9e4af" providerId="AD" clId="Web-{104856A1-2414-D908-A2BC-609C0ADDA5CA}" dt="2025-09-08T06:07:55.033" v="262" actId="1076"/>
          <ac:picMkLst>
            <pc:docMk/>
            <pc:sldMk cId="3212797485" sldId="263"/>
            <ac:picMk id="4" creationId="{61CF1C16-5EE5-BB42-87BA-396CC3AF7E01}"/>
          </ac:picMkLst>
        </pc:picChg>
        <pc:picChg chg="add mod">
          <ac:chgData name="Gayathri Thalapathi" userId="S::gayathri.thalapathi@ascendion.com::2fd9b71a-e1dc-42c7-ae9e-e32472e9e4af" providerId="AD" clId="Web-{104856A1-2414-D908-A2BC-609C0ADDA5CA}" dt="2025-09-08T06:07:51.392" v="261" actId="1076"/>
          <ac:picMkLst>
            <pc:docMk/>
            <pc:sldMk cId="3212797485" sldId="263"/>
            <ac:picMk id="6" creationId="{E8695B30-531D-56EC-8034-45D9FB3888CF}"/>
          </ac:picMkLst>
        </pc:picChg>
        <pc:cxnChg chg="mod">
          <ac:chgData name="Gayathri Thalapathi" userId="S::gayathri.thalapathi@ascendion.com::2fd9b71a-e1dc-42c7-ae9e-e32472e9e4af" providerId="AD" clId="Web-{104856A1-2414-D908-A2BC-609C0ADDA5CA}" dt="2025-09-08T06:08:01.174" v="263" actId="1076"/>
          <ac:cxnSpMkLst>
            <pc:docMk/>
            <pc:sldMk cId="3212797485" sldId="263"/>
            <ac:cxnSpMk id="9" creationId="{E49ABCFC-AEA4-FCA7-62F5-F1204AFD904C}"/>
          </ac:cxnSpMkLst>
        </pc:cxnChg>
      </pc:sldChg>
      <pc:sldChg chg="ord">
        <pc:chgData name="Gayathri Thalapathi" userId="S::gayathri.thalapathi@ascendion.com::2fd9b71a-e1dc-42c7-ae9e-e32472e9e4af" providerId="AD" clId="Web-{104856A1-2414-D908-A2BC-609C0ADDA5CA}" dt="2025-09-08T05:24:18.625" v="114"/>
        <pc:sldMkLst>
          <pc:docMk/>
          <pc:sldMk cId="962102035" sldId="267"/>
        </pc:sldMkLst>
      </pc:sldChg>
      <pc:sldChg chg="addSp delSp modSp">
        <pc:chgData name="Gayathri Thalapathi" userId="S::gayathri.thalapathi@ascendion.com::2fd9b71a-e1dc-42c7-ae9e-e32472e9e4af" providerId="AD" clId="Web-{104856A1-2414-D908-A2BC-609C0ADDA5CA}" dt="2025-09-08T05:44:52.875" v="172" actId="1076"/>
        <pc:sldMkLst>
          <pc:docMk/>
          <pc:sldMk cId="659883390" sldId="272"/>
        </pc:sldMkLst>
        <pc:spChg chg="mod">
          <ac:chgData name="Gayathri Thalapathi" userId="S::gayathri.thalapathi@ascendion.com::2fd9b71a-e1dc-42c7-ae9e-e32472e9e4af" providerId="AD" clId="Web-{104856A1-2414-D908-A2BC-609C0ADDA5CA}" dt="2025-09-08T05:44:48.204" v="171" actId="1076"/>
          <ac:spMkLst>
            <pc:docMk/>
            <pc:sldMk cId="659883390" sldId="272"/>
            <ac:spMk id="5" creationId="{A2FF56AD-03E8-8251-F68A-1ED512768BFC}"/>
          </ac:spMkLst>
        </pc:spChg>
        <pc:spChg chg="mod">
          <ac:chgData name="Gayathri Thalapathi" userId="S::gayathri.thalapathi@ascendion.com::2fd9b71a-e1dc-42c7-ae9e-e32472e9e4af" providerId="AD" clId="Web-{104856A1-2414-D908-A2BC-609C0ADDA5CA}" dt="2025-09-08T05:44:52.875" v="172" actId="1076"/>
          <ac:spMkLst>
            <pc:docMk/>
            <pc:sldMk cId="659883390" sldId="272"/>
            <ac:spMk id="6" creationId="{88E7D7D0-89D0-7FBD-3C39-3E143219C119}"/>
          </ac:spMkLst>
        </pc:spChg>
        <pc:spChg chg="mod">
          <ac:chgData name="Gayathri Thalapathi" userId="S::gayathri.thalapathi@ascendion.com::2fd9b71a-e1dc-42c7-ae9e-e32472e9e4af" providerId="AD" clId="Web-{104856A1-2414-D908-A2BC-609C0ADDA5CA}" dt="2025-09-08T05:42:32.375" v="161" actId="20577"/>
          <ac:spMkLst>
            <pc:docMk/>
            <pc:sldMk cId="659883390" sldId="272"/>
            <ac:spMk id="7" creationId="{4540FD24-3DA2-C5E6-0DF3-C35FEC9F1972}"/>
          </ac:spMkLst>
        </pc:spChg>
        <pc:picChg chg="del">
          <ac:chgData name="Gayathri Thalapathi" userId="S::gayathri.thalapathi@ascendion.com::2fd9b71a-e1dc-42c7-ae9e-e32472e9e4af" providerId="AD" clId="Web-{104856A1-2414-D908-A2BC-609C0ADDA5CA}" dt="2025-09-08T05:32:01.252" v="129"/>
          <ac:picMkLst>
            <pc:docMk/>
            <pc:sldMk cId="659883390" sldId="272"/>
            <ac:picMk id="3" creationId="{50FAD506-E3E6-2F56-2A48-44CE51E660F3}"/>
          </ac:picMkLst>
        </pc:picChg>
        <pc:picChg chg="del">
          <ac:chgData name="Gayathri Thalapathi" userId="S::gayathri.thalapathi@ascendion.com::2fd9b71a-e1dc-42c7-ae9e-e32472e9e4af" providerId="AD" clId="Web-{104856A1-2414-D908-A2BC-609C0ADDA5CA}" dt="2025-09-08T05:31:08.065" v="122"/>
          <ac:picMkLst>
            <pc:docMk/>
            <pc:sldMk cId="659883390" sldId="272"/>
            <ac:picMk id="4" creationId="{54E60D2C-FCD3-8203-FF2E-759364EEE5B6}"/>
          </ac:picMkLst>
        </pc:picChg>
        <pc:picChg chg="add mod">
          <ac:chgData name="Gayathri Thalapathi" userId="S::gayathri.thalapathi@ascendion.com::2fd9b71a-e1dc-42c7-ae9e-e32472e9e4af" providerId="AD" clId="Web-{104856A1-2414-D908-A2BC-609C0ADDA5CA}" dt="2025-09-08T05:31:56.627" v="128" actId="14100"/>
          <ac:picMkLst>
            <pc:docMk/>
            <pc:sldMk cId="659883390" sldId="272"/>
            <ac:picMk id="10" creationId="{ED5B6909-4F90-EE1A-E266-B43D02983EC6}"/>
          </ac:picMkLst>
        </pc:picChg>
        <pc:picChg chg="add mod">
          <ac:chgData name="Gayathri Thalapathi" userId="S::gayathri.thalapathi@ascendion.com::2fd9b71a-e1dc-42c7-ae9e-e32472e9e4af" providerId="AD" clId="Web-{104856A1-2414-D908-A2BC-609C0ADDA5CA}" dt="2025-09-08T05:32:51.002" v="135" actId="1076"/>
          <ac:picMkLst>
            <pc:docMk/>
            <pc:sldMk cId="659883390" sldId="272"/>
            <ac:picMk id="11" creationId="{75415705-B0A0-BDB5-C571-420030038E80}"/>
          </ac:picMkLst>
        </pc:picChg>
      </pc:sldChg>
      <pc:sldChg chg="modSp">
        <pc:chgData name="Gayathri Thalapathi" userId="S::gayathri.thalapathi@ascendion.com::2fd9b71a-e1dc-42c7-ae9e-e32472e9e4af" providerId="AD" clId="Web-{104856A1-2414-D908-A2BC-609C0ADDA5CA}" dt="2025-09-08T05:45:40.110" v="178" actId="20577"/>
        <pc:sldMkLst>
          <pc:docMk/>
          <pc:sldMk cId="4215444757" sldId="275"/>
        </pc:sldMkLst>
        <pc:spChg chg="mod">
          <ac:chgData name="Gayathri Thalapathi" userId="S::gayathri.thalapathi@ascendion.com::2fd9b71a-e1dc-42c7-ae9e-e32472e9e4af" providerId="AD" clId="Web-{104856A1-2414-D908-A2BC-609C0ADDA5CA}" dt="2025-09-08T05:45:40.110" v="178" actId="20577"/>
          <ac:spMkLst>
            <pc:docMk/>
            <pc:sldMk cId="4215444757" sldId="275"/>
            <ac:spMk id="4" creationId="{B9961552-EF18-F2FF-BB6F-649FEDCFD9C7}"/>
          </ac:spMkLst>
        </pc:spChg>
        <pc:picChg chg="mod">
          <ac:chgData name="Gayathri Thalapathi" userId="S::gayathri.thalapathi@ascendion.com::2fd9b71a-e1dc-42c7-ae9e-e32472e9e4af" providerId="AD" clId="Web-{104856A1-2414-D908-A2BC-609C0ADDA5CA}" dt="2025-09-08T05:22:06.890" v="102" actId="1076"/>
          <ac:picMkLst>
            <pc:docMk/>
            <pc:sldMk cId="4215444757" sldId="275"/>
            <ac:picMk id="9" creationId="{140A7202-A16E-E753-BB91-C457AEE4B732}"/>
          </ac:picMkLst>
        </pc:picChg>
      </pc:sldChg>
      <pc:sldChg chg="addSp delSp modSp">
        <pc:chgData name="Gayathri Thalapathi" userId="S::gayathri.thalapathi@ascendion.com::2fd9b71a-e1dc-42c7-ae9e-e32472e9e4af" providerId="AD" clId="Web-{104856A1-2414-D908-A2BC-609C0ADDA5CA}" dt="2025-09-08T05:39:48.390" v="159" actId="20577"/>
        <pc:sldMkLst>
          <pc:docMk/>
          <pc:sldMk cId="2576470314" sldId="277"/>
        </pc:sldMkLst>
        <pc:spChg chg="mod">
          <ac:chgData name="Gayathri Thalapathi" userId="S::gayathri.thalapathi@ascendion.com::2fd9b71a-e1dc-42c7-ae9e-e32472e9e4af" providerId="AD" clId="Web-{104856A1-2414-D908-A2BC-609C0ADDA5CA}" dt="2025-09-08T05:39:48.390" v="159" actId="20577"/>
          <ac:spMkLst>
            <pc:docMk/>
            <pc:sldMk cId="2576470314" sldId="277"/>
            <ac:spMk id="6" creationId="{4286FE4B-03C9-5578-8795-95E012FD1E8A}"/>
          </ac:spMkLst>
        </pc:spChg>
        <pc:spChg chg="mod">
          <ac:chgData name="Gayathri Thalapathi" userId="S::gayathri.thalapathi@ascendion.com::2fd9b71a-e1dc-42c7-ae9e-e32472e9e4af" providerId="AD" clId="Web-{104856A1-2414-D908-A2BC-609C0ADDA5CA}" dt="2025-09-08T05:35:53.752" v="137" actId="20577"/>
          <ac:spMkLst>
            <pc:docMk/>
            <pc:sldMk cId="2576470314" sldId="277"/>
            <ac:spMk id="7" creationId="{F9150E0E-8511-2568-02B2-A751134786F6}"/>
          </ac:spMkLst>
        </pc:spChg>
        <pc:picChg chg="add mod">
          <ac:chgData name="Gayathri Thalapathi" userId="S::gayathri.thalapathi@ascendion.com::2fd9b71a-e1dc-42c7-ae9e-e32472e9e4af" providerId="AD" clId="Web-{104856A1-2414-D908-A2BC-609C0ADDA5CA}" dt="2025-09-08T05:30:04.361" v="121" actId="1076"/>
          <ac:picMkLst>
            <pc:docMk/>
            <pc:sldMk cId="2576470314" sldId="277"/>
            <ac:picMk id="3" creationId="{237D5761-93C9-7EC7-2D89-D38F02AD2FD4}"/>
          </ac:picMkLst>
        </pc:picChg>
        <pc:picChg chg="del">
          <ac:chgData name="Gayathri Thalapathi" userId="S::gayathri.thalapathi@ascendion.com::2fd9b71a-e1dc-42c7-ae9e-e32472e9e4af" providerId="AD" clId="Web-{104856A1-2414-D908-A2BC-609C0ADDA5CA}" dt="2025-09-08T05:28:46.235" v="116"/>
          <ac:picMkLst>
            <pc:docMk/>
            <pc:sldMk cId="2576470314" sldId="277"/>
            <ac:picMk id="5" creationId="{4BA2BEE2-CDFF-61D9-EC9E-7AC6DDA45C8D}"/>
          </ac:picMkLst>
        </pc:picChg>
        <pc:cxnChg chg="mod">
          <ac:chgData name="Gayathri Thalapathi" userId="S::gayathri.thalapathi@ascendion.com::2fd9b71a-e1dc-42c7-ae9e-e32472e9e4af" providerId="AD" clId="Web-{104856A1-2414-D908-A2BC-609C0ADDA5CA}" dt="2025-09-08T05:36:09.145" v="138" actId="14100"/>
          <ac:cxnSpMkLst>
            <pc:docMk/>
            <pc:sldMk cId="2576470314" sldId="277"/>
            <ac:cxnSpMk id="9" creationId="{89F2C0A6-A09F-6BA8-AFA0-91B4D0E47D13}"/>
          </ac:cxnSpMkLst>
        </pc:cxnChg>
      </pc:sldChg>
      <pc:sldChg chg="addSp delSp modSp">
        <pc:chgData name="Gayathri Thalapathi" userId="S::gayathri.thalapathi@ascendion.com::2fd9b71a-e1dc-42c7-ae9e-e32472e9e4af" providerId="AD" clId="Web-{104856A1-2414-D908-A2BC-609C0ADDA5CA}" dt="2025-09-08T06:09:36.535" v="274" actId="14100"/>
        <pc:sldMkLst>
          <pc:docMk/>
          <pc:sldMk cId="2563750641" sldId="283"/>
        </pc:sldMkLst>
        <pc:picChg chg="add mod">
          <ac:chgData name="Gayathri Thalapathi" userId="S::gayathri.thalapathi@ascendion.com::2fd9b71a-e1dc-42c7-ae9e-e32472e9e4af" providerId="AD" clId="Web-{104856A1-2414-D908-A2BC-609C0ADDA5CA}" dt="2025-09-08T06:09:36.535" v="274" actId="14100"/>
          <ac:picMkLst>
            <pc:docMk/>
            <pc:sldMk cId="2563750641" sldId="283"/>
            <ac:picMk id="3" creationId="{CFCB9353-3719-EB87-6759-9B9C22B3971D}"/>
          </ac:picMkLst>
        </pc:picChg>
        <pc:picChg chg="del">
          <ac:chgData name="Gayathri Thalapathi" userId="S::gayathri.thalapathi@ascendion.com::2fd9b71a-e1dc-42c7-ae9e-e32472e9e4af" providerId="AD" clId="Web-{104856A1-2414-D908-A2BC-609C0ADDA5CA}" dt="2025-09-08T06:08:32.268" v="264"/>
          <ac:picMkLst>
            <pc:docMk/>
            <pc:sldMk cId="2563750641" sldId="283"/>
            <ac:picMk id="6" creationId="{3A90A3D8-2143-8180-832F-DF4542616973}"/>
          </ac:picMkLst>
        </pc:picChg>
      </pc:sldChg>
      <pc:sldChg chg="addSp delSp modSp add replId">
        <pc:chgData name="Gayathri Thalapathi" userId="S::gayathri.thalapathi@ascendion.com::2fd9b71a-e1dc-42c7-ae9e-e32472e9e4af" providerId="AD" clId="Web-{104856A1-2414-D908-A2BC-609C0ADDA5CA}" dt="2025-09-08T06:00:46.333" v="244"/>
        <pc:sldMkLst>
          <pc:docMk/>
          <pc:sldMk cId="422679936" sldId="284"/>
        </pc:sldMkLst>
        <pc:spChg chg="mod">
          <ac:chgData name="Gayathri Thalapathi" userId="S::gayathri.thalapathi@ascendion.com::2fd9b71a-e1dc-42c7-ae9e-e32472e9e4af" providerId="AD" clId="Web-{104856A1-2414-D908-A2BC-609C0ADDA5CA}" dt="2025-09-08T05:59:16.377" v="242" actId="20577"/>
          <ac:spMkLst>
            <pc:docMk/>
            <pc:sldMk cId="422679936" sldId="284"/>
            <ac:spMk id="54" creationId="{19D51053-687B-5C05-715D-694A68D92509}"/>
          </ac:spMkLst>
        </pc:spChg>
        <pc:spChg chg="mod">
          <ac:chgData name="Gayathri Thalapathi" userId="S::gayathri.thalapathi@ascendion.com::2fd9b71a-e1dc-42c7-ae9e-e32472e9e4af" providerId="AD" clId="Web-{104856A1-2414-D908-A2BC-609C0ADDA5CA}" dt="2025-09-08T05:58:39.156" v="229" actId="1076"/>
          <ac:spMkLst>
            <pc:docMk/>
            <pc:sldMk cId="422679936" sldId="284"/>
            <ac:spMk id="73" creationId="{A3686778-7730-F659-B46D-AEDFF39484C0}"/>
          </ac:spMkLst>
        </pc:spChg>
        <pc:graphicFrameChg chg="add del mod modGraphic">
          <ac:chgData name="Gayathri Thalapathi" userId="S::gayathri.thalapathi@ascendion.com::2fd9b71a-e1dc-42c7-ae9e-e32472e9e4af" providerId="AD" clId="Web-{104856A1-2414-D908-A2BC-609C0ADDA5CA}" dt="2025-09-08T06:00:46.333" v="244"/>
          <ac:graphicFrameMkLst>
            <pc:docMk/>
            <pc:sldMk cId="422679936" sldId="284"/>
            <ac:graphicFrameMk id="6" creationId="{F2FA738E-4427-FD9C-67FA-5625E07ACA01}"/>
          </ac:graphicFrameMkLst>
        </pc:graphicFrameChg>
        <pc:picChg chg="del">
          <ac:chgData name="Gayathri Thalapathi" userId="S::gayathri.thalapathi@ascendion.com::2fd9b71a-e1dc-42c7-ae9e-e32472e9e4af" providerId="AD" clId="Web-{104856A1-2414-D908-A2BC-609C0ADDA5CA}" dt="2025-09-08T05:52:27.489" v="187"/>
          <ac:picMkLst>
            <pc:docMk/>
            <pc:sldMk cId="422679936" sldId="284"/>
            <ac:picMk id="17" creationId="{CF3D733D-2A7A-F36A-AA56-9725E373A0B8}"/>
          </ac:picMkLst>
        </pc:picChg>
      </pc:sldChg>
    </pc:docChg>
  </pc:docChgLst>
  <pc:docChgLst>
    <pc:chgData name="Shriya Jorrigala" userId="S::shriya.jorrigala@ascendion.com::237a5f55-5567-429e-997d-650d851d2c65" providerId="AD" clId="Web-{6F852F4E-19E0-7F0E-7C9F-B9A524A93C68}"/>
    <pc:docChg chg="modSld">
      <pc:chgData name="Shriya Jorrigala" userId="S::shriya.jorrigala@ascendion.com::237a5f55-5567-429e-997d-650d851d2c65" providerId="AD" clId="Web-{6F852F4E-19E0-7F0E-7C9F-B9A524A93C68}" dt="2025-05-26T08:47:43.175" v="6" actId="20577"/>
      <pc:docMkLst>
        <pc:docMk/>
      </pc:docMkLst>
      <pc:sldChg chg="modSp">
        <pc:chgData name="Shriya Jorrigala" userId="S::shriya.jorrigala@ascendion.com::237a5f55-5567-429e-997d-650d851d2c65" providerId="AD" clId="Web-{6F852F4E-19E0-7F0E-7C9F-B9A524A93C68}" dt="2025-05-26T08:47:43.175" v="6" actId="20577"/>
        <pc:sldMkLst>
          <pc:docMk/>
          <pc:sldMk cId="3534369315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C2544A3-15A8-6276-0EF4-834C72E5CD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A9CB-EA19-2393-BF51-26E7F235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29783-5D87-872F-CAFD-AB55F875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5066-0C5F-10FD-4732-99040837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018-9FCD-4D25-B6CE-F2EE6554B948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B538-C4AD-1054-4F47-764801D0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17CC-9EF1-8073-3DEB-C5C7EA49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F92F-5455-4825-B5D5-E4B9DF796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55309-23B4-3FB1-A899-9932B6216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846A-535B-C8A0-F5CA-2FAC0413A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6679-D4C2-F46B-DCF3-2251FEF1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018-9FCD-4D25-B6CE-F2EE6554B948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B2AE-FB27-C6BC-15F6-84B10699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25CC4-38E9-98A1-F885-2B6A6D45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F92F-5455-4825-B5D5-E4B9DF796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9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96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5E8AA0-71CA-8ABC-3158-C76E10F8B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194" cy="68569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65F77D-830B-4587-6179-EAEFDB59DA9F}"/>
              </a:ext>
            </a:extLst>
          </p:cNvPr>
          <p:cNvGrpSpPr/>
          <p:nvPr userDrawn="1"/>
        </p:nvGrpSpPr>
        <p:grpSpPr>
          <a:xfrm>
            <a:off x="9865635" y="6420365"/>
            <a:ext cx="2243886" cy="375289"/>
            <a:chOff x="10212759" y="6518571"/>
            <a:chExt cx="1842973" cy="31339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F7F4F5-4091-F7DF-B5D7-27F2CF09B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759" y="6518571"/>
              <a:ext cx="1842973" cy="31339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D479FE-F2A7-1259-E9F7-5B06988F5483}"/>
                </a:ext>
              </a:extLst>
            </p:cNvPr>
            <p:cNvSpPr/>
            <p:nvPr/>
          </p:nvSpPr>
          <p:spPr>
            <a:xfrm>
              <a:off x="10248188" y="6547414"/>
              <a:ext cx="1613629" cy="257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>
                  <a:solidFill>
                    <a:schemeClr val="bg1"/>
                  </a:solidFill>
                  <a:latin typeface="Helvetica" panose="020B0604020202030204" pitchFamily="34" charset="0"/>
                  <a:cs typeface="Segoe UI" panose="020B0502040204020203" pitchFamily="34" charset="0"/>
                </a:rPr>
                <a:t>www.collaberadigital.com</a:t>
              </a:r>
              <a:endParaRPr lang="en-IN" sz="1400">
                <a:solidFill>
                  <a:schemeClr val="bg1"/>
                </a:solidFill>
                <a:latin typeface="Helvetica" panose="020B060402020203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D3E0E5C-9845-273F-56DA-9B3EDBB349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63"/>
          <a:stretch/>
        </p:blipFill>
        <p:spPr>
          <a:xfrm>
            <a:off x="1524" y="0"/>
            <a:ext cx="12188951" cy="1504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26341B-E791-8397-013A-AE21E4F2BB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354" y="53050"/>
            <a:ext cx="1534767" cy="7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38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F81F2-6943-BD2A-4FF4-E7B5E1C42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76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4">
            <a:extLst>
              <a:ext uri="{FF2B5EF4-FFF2-40B4-BE49-F238E27FC236}">
                <a16:creationId xmlns:a16="http://schemas.microsoft.com/office/drawing/2014/main" id="{2E4B68A4-8690-EBA2-0E25-8D52163C04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28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674B4E-3A36-AE80-F596-88EAFA8D99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628D0-6D27-3A22-3CBC-5435A86B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48BE-D040-3D21-3A61-EE22584BB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81DDF-7CC1-D788-F48E-8EBA8012A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2018-9FCD-4D25-B6CE-F2EE6554B948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D2C6-7BBE-418E-D4F1-DD5A8D5A0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D678-3C77-7F4A-530D-35BE9C7A2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F92F-5455-4825-B5D5-E4B9DF796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2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hyperlink" Target="https://github.com/sureshnanjan/cognixia042025/tree/saipalleboina_repository-branch/MyShuttle/Myshuttle" TargetMode="External"/><Relationship Id="rId4" Type="http://schemas.openxmlformats.org/officeDocument/2006/relationships/hyperlink" Target="https://github.com/Elango-17/My-Shuttle-Projec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0ABB8D-A9B1-BF5E-8E51-DAC64CE57FBB}"/>
              </a:ext>
            </a:extLst>
          </p:cNvPr>
          <p:cNvSpPr txBox="1"/>
          <p:nvPr/>
        </p:nvSpPr>
        <p:spPr>
          <a:xfrm>
            <a:off x="941924" y="1995047"/>
            <a:ext cx="7882762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6000" b="1">
                <a:latin typeface="Neue Machina"/>
                <a:ea typeface="Calibri"/>
              </a:rPr>
              <a:t>Capstone</a:t>
            </a:r>
            <a:br>
              <a:rPr lang="en-US" sz="6000" b="1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</a:br>
            <a:r>
              <a:rPr lang="en-US" sz="6000" b="1">
                <a:effectLst/>
                <a:latin typeface="Neue Machina"/>
                <a:ea typeface="Calibri"/>
              </a:rPr>
              <a:t>Project</a:t>
            </a:r>
            <a:r>
              <a:rPr lang="en-US" sz="6000" b="1">
                <a:latin typeface="Neue Machina"/>
                <a:ea typeface="Calibri"/>
              </a:rPr>
              <a:t> - MyShuttle</a:t>
            </a:r>
            <a:endParaRPr lang="en-GB" sz="6000" b="1">
              <a:latin typeface="Neue Machina"/>
              <a:ea typeface="Calibri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8FE0234-23EC-7806-340E-632A55BD40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401383" cy="9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74AF3-B960-23E5-3A1F-92B53A264E17}"/>
              </a:ext>
            </a:extLst>
          </p:cNvPr>
          <p:cNvSpPr/>
          <p:nvPr/>
        </p:nvSpPr>
        <p:spPr>
          <a:xfrm>
            <a:off x="4661" y="2515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0FD24-3DA2-C5E6-0DF3-C35FEC9F1972}"/>
              </a:ext>
            </a:extLst>
          </p:cNvPr>
          <p:cNvSpPr txBox="1"/>
          <p:nvPr/>
        </p:nvSpPr>
        <p:spPr>
          <a:xfrm>
            <a:off x="324314" y="679450"/>
            <a:ext cx="622480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>
                <a:solidFill>
                  <a:schemeClr val="bg1"/>
                </a:solidFill>
                <a:ea typeface="+mn-lt"/>
                <a:cs typeface="+mn-lt"/>
              </a:rPr>
              <a:t>Deploying MyShuttle Application using AWS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7E1F97-8995-CCFD-FAAB-FE16935CBD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9ABCFC-AEA4-FCA7-62F5-F1204AFD904C}"/>
              </a:ext>
            </a:extLst>
          </p:cNvPr>
          <p:cNvCxnSpPr/>
          <p:nvPr/>
        </p:nvCxnSpPr>
        <p:spPr>
          <a:xfrm>
            <a:off x="323850" y="1188576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CF1C16-5EE5-BB42-87BA-396CC3AF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28" y="1547438"/>
            <a:ext cx="11497519" cy="2272883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695B30-531D-56EC-8034-45D9FB3888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70" y="4330904"/>
            <a:ext cx="11555393" cy="169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9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A57E5-0B04-087A-6F07-5A5715CBB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73ADC4-48BB-80CC-8901-E44062EAA51B}"/>
              </a:ext>
            </a:extLst>
          </p:cNvPr>
          <p:cNvSpPr/>
          <p:nvPr/>
        </p:nvSpPr>
        <p:spPr>
          <a:xfrm>
            <a:off x="30773" y="0"/>
            <a:ext cx="12156831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0CA0C-F0C1-B26B-3325-6B1E8FAA0BF8}"/>
              </a:ext>
            </a:extLst>
          </p:cNvPr>
          <p:cNvSpPr txBox="1"/>
          <p:nvPr/>
        </p:nvSpPr>
        <p:spPr>
          <a:xfrm>
            <a:off x="323401" y="843425"/>
            <a:ext cx="627242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>
                <a:solidFill>
                  <a:schemeClr val="bg1"/>
                </a:solidFill>
                <a:ea typeface="+mn-lt"/>
                <a:cs typeface="+mn-lt"/>
              </a:rPr>
              <a:t>MyShuttle Load Testing - JMeter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391CCD9-7B8E-59B1-F7D1-D92C68DFF67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7712869-BD39-9338-304C-B98A6F78BA9D}"/>
              </a:ext>
            </a:extLst>
          </p:cNvPr>
          <p:cNvCxnSpPr/>
          <p:nvPr/>
        </p:nvCxnSpPr>
        <p:spPr>
          <a:xfrm>
            <a:off x="333375" y="125730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D7275B-BB90-0DF1-03F7-1965193436CE}"/>
              </a:ext>
            </a:extLst>
          </p:cNvPr>
          <p:cNvSpPr txBox="1"/>
          <p:nvPr/>
        </p:nvSpPr>
        <p:spPr>
          <a:xfrm>
            <a:off x="895842" y="5932652"/>
            <a:ext cx="1022015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Load testing was performed using </a:t>
            </a:r>
            <a:r>
              <a:rPr lang="en-US" sz="160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Apache JMeter 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to simulate multiple concurrent users on the MyShuttle application. This helped analyze the system’s </a:t>
            </a:r>
            <a:r>
              <a:rPr lang="en-US" sz="160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performance, response time, and scalability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under heavy user load.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CB9353-3719-EB87-6759-9B9C22B39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436" y="1373579"/>
            <a:ext cx="10218516" cy="441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50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B740C-98C4-2036-B89E-6AC2A7690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67408D-F670-D264-668B-5D957B5B22C9}"/>
              </a:ext>
            </a:extLst>
          </p:cNvPr>
          <p:cNvSpPr/>
          <p:nvPr/>
        </p:nvSpPr>
        <p:spPr>
          <a:xfrm>
            <a:off x="11723" y="0"/>
            <a:ext cx="12156831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F13D0-6A81-E6CE-C19F-5FE1DDBEAE3A}"/>
              </a:ext>
            </a:extLst>
          </p:cNvPr>
          <p:cNvSpPr txBox="1"/>
          <p:nvPr/>
        </p:nvSpPr>
        <p:spPr>
          <a:xfrm>
            <a:off x="323401" y="843425"/>
            <a:ext cx="6272429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MyShuttle Load Testing - JMeter</a:t>
            </a:r>
            <a:endParaRPr lang="en-IN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IN" sz="2400" b="1">
              <a:solidFill>
                <a:schemeClr val="bg1"/>
              </a:solidFill>
              <a:latin typeface="Neue Machina" panose="00000500000000000000" pitchFamily="50" charset="0"/>
              <a:ea typeface="Calibri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E83D16C-EEE1-2A71-BE49-CE6BA6E8D8C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56E920-CCFF-A2A6-7B4A-0057A633B15B}"/>
              </a:ext>
            </a:extLst>
          </p:cNvPr>
          <p:cNvCxnSpPr/>
          <p:nvPr/>
        </p:nvCxnSpPr>
        <p:spPr>
          <a:xfrm>
            <a:off x="323850" y="125730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screenshot of a data&#10;&#10;AI-generated content may be incorrect.">
            <a:extLst>
              <a:ext uri="{FF2B5EF4-FFF2-40B4-BE49-F238E27FC236}">
                <a16:creationId xmlns:a16="http://schemas.microsoft.com/office/drawing/2014/main" id="{922ACD8A-8D99-4407-FB4A-F0EEF8480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1472565"/>
            <a:ext cx="11001375" cy="2350770"/>
          </a:xfrm>
          <a:prstGeom prst="rect">
            <a:avLst/>
          </a:prstGeom>
        </p:spPr>
      </p:pic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8C338CF-FA4E-6057-526A-355D03345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5" y="4008120"/>
            <a:ext cx="11010900" cy="25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2B244-6522-C384-1CCB-FBE859E23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F69C4D-D63D-48FA-B291-C711F31C1A6F}"/>
              </a:ext>
            </a:extLst>
          </p:cNvPr>
          <p:cNvSpPr/>
          <p:nvPr/>
        </p:nvSpPr>
        <p:spPr>
          <a:xfrm>
            <a:off x="11723" y="0"/>
            <a:ext cx="12156831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62EA9-D8A6-E83B-A480-8D68D14E62F6}"/>
              </a:ext>
            </a:extLst>
          </p:cNvPr>
          <p:cNvSpPr txBox="1"/>
          <p:nvPr/>
        </p:nvSpPr>
        <p:spPr>
          <a:xfrm>
            <a:off x="323401" y="843425"/>
            <a:ext cx="627242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>
                <a:solidFill>
                  <a:schemeClr val="bg1"/>
                </a:solidFill>
                <a:ea typeface="+mn-lt"/>
                <a:cs typeface="+mn-lt"/>
              </a:rPr>
              <a:t>API Testing </a:t>
            </a:r>
            <a:r>
              <a:rPr lang="en-IN" sz="2400">
                <a:solidFill>
                  <a:schemeClr val="bg1"/>
                </a:solidFill>
                <a:effectLst/>
                <a:ea typeface="+mn-lt"/>
                <a:cs typeface="+mn-lt"/>
              </a:rPr>
              <a:t>with </a:t>
            </a:r>
            <a:r>
              <a:rPr lang="en-IN" sz="2400">
                <a:solidFill>
                  <a:schemeClr val="bg1"/>
                </a:solidFill>
                <a:ea typeface="+mn-lt"/>
                <a:cs typeface="+mn-lt"/>
              </a:rPr>
              <a:t>Postman – MyShuttle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1989C2-9636-C40E-F076-144A971924B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3EEBBD-58F0-1CDE-25B6-9EAFF66A03C8}"/>
              </a:ext>
            </a:extLst>
          </p:cNvPr>
          <p:cNvCxnSpPr/>
          <p:nvPr/>
        </p:nvCxnSpPr>
        <p:spPr>
          <a:xfrm flipV="1">
            <a:off x="295275" y="1247775"/>
            <a:ext cx="5334000" cy="95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010F9C-93B3-FD9C-CE3B-4A36AB080963}"/>
              </a:ext>
            </a:extLst>
          </p:cNvPr>
          <p:cNvSpPr txBox="1"/>
          <p:nvPr/>
        </p:nvSpPr>
        <p:spPr>
          <a:xfrm>
            <a:off x="298698" y="5692713"/>
            <a:ext cx="118584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This picture shows the API testing results of 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Myshuttle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using POSTMAN</a:t>
            </a:r>
            <a:endParaRPr lang="en-US" sz="160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F40FFC-C02A-E43C-92C8-FC2FD5AFB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08" y="1404387"/>
            <a:ext cx="11189369" cy="4613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71B76F-A9A8-65E8-6328-B09C288F0CB6}"/>
              </a:ext>
            </a:extLst>
          </p:cNvPr>
          <p:cNvSpPr txBox="1"/>
          <p:nvPr/>
        </p:nvSpPr>
        <p:spPr>
          <a:xfrm>
            <a:off x="499867" y="6026913"/>
            <a:ext cx="1118749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API testing in Postman was performed to validate MyShuttle’s endpoints, ensuring </a:t>
            </a:r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accurate responses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and reliable </a:t>
            </a:r>
            <a:r>
              <a:rPr lang="en-US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backend functionality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156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6" descr="A picture containing grate&#10;&#10;Description automatically generated">
            <a:extLst>
              <a:ext uri="{FF2B5EF4-FFF2-40B4-BE49-F238E27FC236}">
                <a16:creationId xmlns:a16="http://schemas.microsoft.com/office/drawing/2014/main" id="{37D42EBD-34CB-B25E-42E2-257C43629C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30" r="16904"/>
          <a:stretch/>
        </p:blipFill>
        <p:spPr>
          <a:xfrm>
            <a:off x="7695292" y="0"/>
            <a:ext cx="4496708" cy="685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9FC0F81-B480-D9C4-934C-7D63DE92E0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30E22-84C3-33DE-6F74-CB73EF6B951D}"/>
              </a:ext>
            </a:extLst>
          </p:cNvPr>
          <p:cNvSpPr txBox="1"/>
          <p:nvPr/>
        </p:nvSpPr>
        <p:spPr>
          <a:xfrm>
            <a:off x="330200" y="898276"/>
            <a:ext cx="70376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Key Takeaways/Learnings from the Program (HTD)</a:t>
            </a:r>
            <a:endParaRPr lang="en-GB" sz="1800" b="1">
              <a:latin typeface="Neue Machina" panose="00000500000000000000" pitchFamily="50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F4FCA6-FB82-1914-FF20-DF179A378A62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B940EAD-6635-F92C-AAFF-F66E09A04A93}"/>
              </a:ext>
            </a:extLst>
          </p:cNvPr>
          <p:cNvSpPr txBox="1"/>
          <p:nvPr/>
        </p:nvSpPr>
        <p:spPr>
          <a:xfrm>
            <a:off x="327372" y="1860376"/>
            <a:ext cx="6629400" cy="40780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buAutoNum type="arabicPeriod"/>
            </a:pPr>
            <a:r>
              <a:rPr lang="en-US">
                <a:ea typeface="+mn-lt"/>
                <a:cs typeface="+mn-lt"/>
              </a:rPr>
              <a:t>Hands-on experience with </a:t>
            </a:r>
            <a:r>
              <a:rPr lang="en-US" b="1">
                <a:ea typeface="+mn-lt"/>
                <a:cs typeface="+mn-lt"/>
              </a:rPr>
              <a:t>Automation Testing</a:t>
            </a:r>
            <a:r>
              <a:rPr lang="en-US">
                <a:ea typeface="+mn-lt"/>
                <a:cs typeface="+mn-lt"/>
              </a:rPr>
              <a:t> using C# and NUnit.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 algn="just">
              <a:buAutoNum type="arabicPeriod"/>
            </a:pPr>
            <a:r>
              <a:rPr lang="en-US">
                <a:ea typeface="+mn-lt"/>
                <a:cs typeface="+mn-lt"/>
              </a:rPr>
              <a:t>Practical knowledge of </a:t>
            </a:r>
            <a:r>
              <a:rPr lang="en-US" b="1">
                <a:ea typeface="+mn-lt"/>
                <a:cs typeface="+mn-lt"/>
              </a:rPr>
              <a:t>API Testing (Postman)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Load Testing (JMeter).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 algn="just">
              <a:buAutoNum type="arabicPeriod"/>
            </a:pPr>
            <a:r>
              <a:rPr lang="en-US">
                <a:ea typeface="+mn-lt"/>
                <a:cs typeface="+mn-lt"/>
              </a:rPr>
              <a:t>Exposure to </a:t>
            </a:r>
            <a:r>
              <a:rPr lang="en-US" b="1">
                <a:ea typeface="+mn-lt"/>
                <a:cs typeface="+mn-lt"/>
              </a:rPr>
              <a:t>Agile methodology</a:t>
            </a:r>
            <a:r>
              <a:rPr lang="en-US">
                <a:ea typeface="+mn-lt"/>
                <a:cs typeface="+mn-lt"/>
              </a:rPr>
              <a:t> and sprint tracking in Azure DevOps.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 algn="just">
              <a:buAutoNum type="arabicPeriod"/>
            </a:pPr>
            <a:r>
              <a:rPr lang="en-US">
                <a:ea typeface="+mn-lt"/>
                <a:cs typeface="+mn-lt"/>
              </a:rPr>
              <a:t>Learned </a:t>
            </a:r>
            <a:r>
              <a:rPr lang="en-US" b="1">
                <a:ea typeface="+mn-lt"/>
                <a:cs typeface="+mn-lt"/>
              </a:rPr>
              <a:t>database integration</a:t>
            </a:r>
            <a:r>
              <a:rPr lang="en-US">
                <a:ea typeface="+mn-lt"/>
                <a:cs typeface="+mn-lt"/>
              </a:rPr>
              <a:t> and test data setup using MySQL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 algn="just">
              <a:buAutoNum type="arabicPeriod"/>
            </a:pPr>
            <a:r>
              <a:rPr lang="en-US">
                <a:ea typeface="+mn-lt"/>
                <a:cs typeface="+mn-lt"/>
              </a:rPr>
              <a:t>Experience in </a:t>
            </a:r>
            <a:r>
              <a:rPr lang="en-US" b="1">
                <a:ea typeface="+mn-lt"/>
                <a:cs typeface="+mn-lt"/>
              </a:rPr>
              <a:t>cloud deployment</a:t>
            </a:r>
            <a:r>
              <a:rPr lang="en-US">
                <a:ea typeface="+mn-lt"/>
                <a:cs typeface="+mn-lt"/>
              </a:rPr>
              <a:t> and making applications globally accessible (AWS).</a:t>
            </a:r>
          </a:p>
          <a:p>
            <a:pPr marL="342900" indent="-342900" algn="just">
              <a:buAutoNum type="arabicPeriod"/>
            </a:pPr>
            <a:r>
              <a:rPr lang="en-US">
                <a:ea typeface="+mn-lt"/>
                <a:cs typeface="+mn-lt"/>
              </a:rPr>
              <a:t>Improved skills in </a:t>
            </a:r>
            <a:r>
              <a:rPr lang="en-US" b="1">
                <a:ea typeface="+mn-lt"/>
                <a:cs typeface="+mn-lt"/>
              </a:rPr>
              <a:t>problem-solving, collaboration, and reporting</a:t>
            </a:r>
          </a:p>
          <a:p>
            <a:pPr marL="342900" indent="-342900" algn="just">
              <a:buAutoNum type="arabicPeriod"/>
            </a:pPr>
            <a:r>
              <a:rPr lang="en-US">
                <a:ea typeface="+mn-lt"/>
                <a:cs typeface="+mn-lt"/>
              </a:rPr>
              <a:t>Developed understanding of </a:t>
            </a:r>
            <a:r>
              <a:rPr lang="en-US" b="1">
                <a:ea typeface="+mn-lt"/>
                <a:cs typeface="+mn-lt"/>
              </a:rPr>
              <a:t>end-to-end Quality Engineering lifecycle.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Tx/>
              <a:buAutoNum type="arabicPeriod"/>
            </a:pPr>
            <a:endParaRPr lang="en-US" sz="150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400">
              <a:ea typeface="Calibri"/>
              <a:cs typeface="Calibri"/>
            </a:endParaRPr>
          </a:p>
          <a:p>
            <a:pPr marL="285750" indent="-285750">
              <a:buAutoNum type="arabicPeriod"/>
            </a:pPr>
            <a:endParaRPr lang="en-US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210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5B1590-8954-6EF1-A6C9-785B3FD80545}"/>
              </a:ext>
            </a:extLst>
          </p:cNvPr>
          <p:cNvSpPr/>
          <p:nvPr/>
        </p:nvSpPr>
        <p:spPr>
          <a:xfrm>
            <a:off x="0" y="1058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8D6ED-DD80-8D48-2960-9D0F1FF02C71}"/>
              </a:ext>
            </a:extLst>
          </p:cNvPr>
          <p:cNvSpPr txBox="1"/>
          <p:nvPr/>
        </p:nvSpPr>
        <p:spPr>
          <a:xfrm>
            <a:off x="320829" y="899878"/>
            <a:ext cx="7952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Conclusion</a:t>
            </a:r>
            <a:endParaRPr lang="en-GB" sz="2400" b="1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8AA73DC-DF05-BBA1-E636-5FF6B7C59E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947997-3F77-2664-A078-8CEB6B267A95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745AA24-4446-8806-8E3A-C2D659883E90}"/>
              </a:ext>
            </a:extLst>
          </p:cNvPr>
          <p:cNvSpPr txBox="1"/>
          <p:nvPr/>
        </p:nvSpPr>
        <p:spPr>
          <a:xfrm>
            <a:off x="923925" y="1858027"/>
            <a:ext cx="10330710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The journey through the 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Quality Engineering training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 and the 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MyShuttle capstone project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 has been a highly enriching experience. Over the course , we gained hands-on exposure to key skills such as 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Selenium automation, manual testing, performance testing, API testing, and cloud platforms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The 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MyShuttle project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 provided an opportunity to apply these learnings in practice by implementing features like 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Login, Dashboard, and Fare History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. This enhanced our understanding of 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real-world application development and testing methodologies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algn="just"/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Through structured 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daily scrum meetings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 and teamwork, we also developed essential professional skills such as 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collaboration, communication, and timely delivery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, closely simulating an industry environment.</a:t>
            </a:r>
          </a:p>
          <a:p>
            <a:pPr algn="just"/>
            <a:endParaRPr lang="en-US" sz="20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4369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03A12-0AA4-00C6-4CFD-58A6489D245B}"/>
              </a:ext>
            </a:extLst>
          </p:cNvPr>
          <p:cNvSpPr txBox="1"/>
          <p:nvPr/>
        </p:nvSpPr>
        <p:spPr>
          <a:xfrm>
            <a:off x="1" y="2028617"/>
            <a:ext cx="55054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800" b="1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Thank You</a:t>
            </a:r>
            <a:endParaRPr lang="en-GB" sz="11500" b="1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F09ED73-5AFE-1A76-96F6-922011A6242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0623" y="0"/>
            <a:ext cx="2401377" cy="9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DA6FF-6F44-C06C-54EB-E08AF6143311}"/>
              </a:ext>
            </a:extLst>
          </p:cNvPr>
          <p:cNvSpPr txBox="1"/>
          <p:nvPr/>
        </p:nvSpPr>
        <p:spPr>
          <a:xfrm>
            <a:off x="323850" y="760591"/>
            <a:ext cx="4880597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 b="1">
                <a:latin typeface="Neue Machina"/>
                <a:ea typeface="Calibri"/>
              </a:rPr>
              <a:t>PERSONAL</a:t>
            </a:r>
            <a:r>
              <a:rPr lang="en-IN" sz="2400" b="1">
                <a:effectLst/>
                <a:latin typeface="Neue Machina"/>
                <a:ea typeface="Calibri"/>
              </a:rPr>
              <a:t> BACKGROUND</a:t>
            </a:r>
            <a:endParaRPr lang="en-GB" sz="2400" b="1">
              <a:latin typeface="Neue Machina"/>
              <a:ea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A408B-108E-8EA9-DA0A-9F0FA1CD9B17}"/>
              </a:ext>
            </a:extLst>
          </p:cNvPr>
          <p:cNvSpPr txBox="1"/>
          <p:nvPr/>
        </p:nvSpPr>
        <p:spPr>
          <a:xfrm>
            <a:off x="325949" y="1717899"/>
            <a:ext cx="608926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>
                <a:latin typeface="Neue Machina"/>
                <a:ea typeface="Calibri"/>
              </a:rPr>
              <a:t>Project Title :  </a:t>
            </a:r>
            <a:r>
              <a:rPr lang="en-IN" b="1" err="1">
                <a:latin typeface="Neue Machina"/>
                <a:ea typeface="Calibri"/>
              </a:rPr>
              <a:t>MyShuttle</a:t>
            </a:r>
            <a:r>
              <a:rPr lang="en-IN" b="1">
                <a:latin typeface="Neue Machina"/>
                <a:ea typeface="Calibri"/>
              </a:rPr>
              <a:t>-</a:t>
            </a:r>
            <a:r>
              <a:rPr lang="en-US" sz="1400" b="1">
                <a:latin typeface="Times New Roman"/>
                <a:ea typeface="Calibri"/>
                <a:cs typeface="Times New Roman"/>
              </a:rPr>
              <a:t> </a:t>
            </a:r>
            <a:r>
              <a:rPr lang="en-US" b="1">
                <a:latin typeface="Times New Roman"/>
                <a:ea typeface="Calibri"/>
                <a:cs typeface="Times New Roman"/>
              </a:rPr>
              <a:t>Smart Shuttle Booking App</a:t>
            </a:r>
            <a:endParaRPr lang="en-IN" b="1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A3C17-90A3-F93F-5D84-D3D378E1ACB2}"/>
              </a:ext>
            </a:extLst>
          </p:cNvPr>
          <p:cNvSpPr txBox="1"/>
          <p:nvPr/>
        </p:nvSpPr>
        <p:spPr>
          <a:xfrm>
            <a:off x="992699" y="2225592"/>
            <a:ext cx="2794169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>
                <a:ea typeface="Calibri" panose="020F0502020204030204"/>
                <a:cs typeface="Calibri" panose="020F0502020204030204"/>
              </a:rPr>
              <a:t>Members:</a:t>
            </a:r>
          </a:p>
          <a:p>
            <a:pPr marL="342900" indent="-342900">
              <a:buAutoNum type="arabicPeriod"/>
            </a:pPr>
            <a:r>
              <a:rPr lang="en-IN">
                <a:ea typeface="Calibri" panose="020F0502020204030204"/>
                <a:cs typeface="Calibri" panose="020F0502020204030204"/>
              </a:rPr>
              <a:t>Elangovan R</a:t>
            </a:r>
          </a:p>
          <a:p>
            <a:pPr marL="342900" indent="-342900">
              <a:buAutoNum type="arabicPeriod"/>
            </a:pPr>
            <a:r>
              <a:rPr lang="en-IN">
                <a:latin typeface="Calibri"/>
                <a:ea typeface="Calibri"/>
                <a:cs typeface="Calibri"/>
              </a:rPr>
              <a:t>Gayathri Thalapathi</a:t>
            </a:r>
          </a:p>
          <a:p>
            <a:pPr marL="342900" indent="-342900">
              <a:buAutoNum type="arabicPeriod"/>
            </a:pPr>
            <a:r>
              <a:rPr lang="en-IN">
                <a:latin typeface="Calibri"/>
                <a:ea typeface="Calibri"/>
                <a:cs typeface="Calibri"/>
              </a:rPr>
              <a:t>Teja </a:t>
            </a:r>
            <a:r>
              <a:rPr lang="en-IN" err="1">
                <a:latin typeface="Calibri"/>
                <a:ea typeface="Calibri"/>
                <a:cs typeface="Calibri"/>
              </a:rPr>
              <a:t>Boreddy</a:t>
            </a:r>
            <a:r>
              <a:rPr lang="en-IN">
                <a:latin typeface="Calibri"/>
                <a:ea typeface="Calibri"/>
                <a:cs typeface="Calibri"/>
              </a:rPr>
              <a:t> </a:t>
            </a:r>
          </a:p>
          <a:p>
            <a:pPr marL="342900" indent="-342900">
              <a:buAutoNum type="arabicPeriod"/>
            </a:pPr>
            <a:endParaRPr lang="en-IN" b="1">
              <a:latin typeface="Neue Machina"/>
              <a:ea typeface="Calibri"/>
              <a:cs typeface="Calibri" panose="020F0502020204030204"/>
            </a:endParaRPr>
          </a:p>
          <a:p>
            <a:r>
              <a:rPr lang="en-IN" b="1">
                <a:latin typeface="Neue Machina"/>
                <a:ea typeface="Calibri"/>
                <a:cs typeface="Calibri" panose="020F0502020204030204"/>
              </a:rPr>
              <a:t>Trainer :</a:t>
            </a:r>
          </a:p>
          <a:p>
            <a:r>
              <a:rPr lang="en-IN">
                <a:latin typeface="Neue Machina"/>
                <a:ea typeface="Calibri"/>
                <a:cs typeface="Calibri" panose="020F0502020204030204"/>
              </a:rPr>
              <a:t>Suresh </a:t>
            </a:r>
            <a:r>
              <a:rPr lang="en-IN" err="1">
                <a:latin typeface="Neue Machina"/>
                <a:ea typeface="Calibri"/>
                <a:cs typeface="Calibri" panose="020F0502020204030204"/>
              </a:rPr>
              <a:t>Nanjan</a:t>
            </a:r>
            <a:endParaRPr lang="en-IN">
              <a:latin typeface="Neue Machina"/>
              <a:ea typeface="Calibri"/>
              <a:cs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BA3E50-760C-4B48-105E-E945156BB4B8}"/>
              </a:ext>
            </a:extLst>
          </p:cNvPr>
          <p:cNvGrpSpPr/>
          <p:nvPr/>
        </p:nvGrpSpPr>
        <p:grpSpPr>
          <a:xfrm>
            <a:off x="9574540" y="6420365"/>
            <a:ext cx="2243886" cy="375289"/>
            <a:chOff x="10212759" y="6518571"/>
            <a:chExt cx="1842973" cy="3133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E71206E-49DD-6821-C349-BF92F187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759" y="6518571"/>
              <a:ext cx="1842973" cy="31339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F6DD2B-5B85-359C-4FBD-B253EDD278C8}"/>
                </a:ext>
              </a:extLst>
            </p:cNvPr>
            <p:cNvSpPr/>
            <p:nvPr/>
          </p:nvSpPr>
          <p:spPr>
            <a:xfrm>
              <a:off x="10248188" y="6547414"/>
              <a:ext cx="1613629" cy="257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>
                  <a:solidFill>
                    <a:schemeClr val="bg1"/>
                  </a:solidFill>
                  <a:latin typeface="Helvetica" panose="020B0604020202030204" pitchFamily="34" charset="0"/>
                  <a:cs typeface="Segoe UI" panose="020B0502040204020203" pitchFamily="34" charset="0"/>
                </a:rPr>
                <a:t>www.collaberadigital.com</a:t>
              </a:r>
              <a:endParaRPr lang="en-IN" sz="1400">
                <a:solidFill>
                  <a:schemeClr val="bg1"/>
                </a:solidFill>
                <a:latin typeface="Helvetica" panose="020B0604020202030204" pitchFamily="34" charset="0"/>
              </a:endParaRPr>
            </a:p>
          </p:txBody>
        </p:sp>
      </p:grpSp>
      <p:pic>
        <p:nvPicPr>
          <p:cNvPr id="11" name="Content Placeholder 7" descr="A shadow of a person holding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DC448513-01ED-D953-1310-6C67CD5329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854" r="21746"/>
          <a:stretch/>
        </p:blipFill>
        <p:spPr>
          <a:xfrm>
            <a:off x="7556763" y="0"/>
            <a:ext cx="4635237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E060AA3-7941-8126-2364-D4ADA04CFDA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623" y="0"/>
            <a:ext cx="2401377" cy="90222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7653B8-8986-53CB-65C9-A4869AC37323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38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5063D-F1F4-B0DA-30AC-5261138A1501}"/>
              </a:ext>
            </a:extLst>
          </p:cNvPr>
          <p:cNvSpPr txBox="1"/>
          <p:nvPr/>
        </p:nvSpPr>
        <p:spPr>
          <a:xfrm>
            <a:off x="323850" y="902226"/>
            <a:ext cx="567315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>
                <a:effectLst/>
                <a:latin typeface="Neue Machina"/>
                <a:ea typeface="Calibri"/>
                <a:cs typeface="Segoe UI"/>
              </a:rPr>
              <a:t>Problem Statement of the </a:t>
            </a:r>
            <a:r>
              <a:rPr lang="en-IN" b="1">
                <a:latin typeface="Neue Machina"/>
                <a:ea typeface="Calibri"/>
                <a:cs typeface="Segoe UI"/>
              </a:rPr>
              <a:t>MyShuttle Project</a:t>
            </a:r>
            <a:endParaRPr lang="en-GB" b="1">
              <a:latin typeface="Neue Machina" panose="00000500000000000000" pitchFamily="50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BCFCB1-DC7D-6574-5BB6-98A1F9330D8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pic>
        <p:nvPicPr>
          <p:cNvPr id="5" name="Content Placeholder 10" descr="A picture containing outdoor, jumping, air&#10;&#10;Description automatically generated">
            <a:extLst>
              <a:ext uri="{FF2B5EF4-FFF2-40B4-BE49-F238E27FC236}">
                <a16:creationId xmlns:a16="http://schemas.microsoft.com/office/drawing/2014/main" id="{14B84D51-9BF9-004F-8C43-384ACE5D68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r="17942"/>
          <a:stretch/>
        </p:blipFill>
        <p:spPr>
          <a:xfrm>
            <a:off x="7705639" y="1"/>
            <a:ext cx="4486361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91974B-0397-ACC8-37B6-992E943C7B33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098575-CE04-16DA-8465-2EAF91A1EB58}"/>
              </a:ext>
            </a:extLst>
          </p:cNvPr>
          <p:cNvSpPr txBox="1"/>
          <p:nvPr/>
        </p:nvSpPr>
        <p:spPr>
          <a:xfrm>
            <a:off x="327517" y="1711141"/>
            <a:ext cx="640080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The </a:t>
            </a:r>
            <a:r>
              <a:rPr lang="en-US" err="1">
                <a:ea typeface="+mn-lt"/>
                <a:cs typeface="+mn-lt"/>
              </a:rPr>
              <a:t>MyShuttle</a:t>
            </a:r>
            <a:r>
              <a:rPr lang="en-US">
                <a:ea typeface="+mn-lt"/>
                <a:cs typeface="+mn-lt"/>
              </a:rPr>
              <a:t> application is a ride-booking and fare management platform that needed to ensure high reliability, faster delivery cycles, and</a:t>
            </a:r>
            <a:r>
              <a:rPr lang="en-US">
                <a:solidFill>
                  <a:schemeClr val="accent5">
                    <a:lumMod val="76000"/>
                  </a:schemeClr>
                </a:solidFill>
                <a:ea typeface="+mn-lt"/>
                <a:cs typeface="+mn-lt"/>
              </a:rPr>
              <a:t> seamless user experience</a:t>
            </a:r>
            <a:r>
              <a:rPr lang="en-US">
                <a:ea typeface="+mn-lt"/>
                <a:cs typeface="+mn-lt"/>
              </a:rPr>
              <a:t>. Traditional manual testing was slow, error-prone, and lacked the scalability required to validate frequent updates across multiple modules like</a:t>
            </a:r>
            <a:r>
              <a:rPr lang="en-US">
                <a:solidFill>
                  <a:schemeClr val="accent5">
                    <a:lumMod val="76000"/>
                  </a:schemeClr>
                </a:solidFill>
                <a:ea typeface="+mn-lt"/>
                <a:cs typeface="+mn-lt"/>
              </a:rPr>
              <a:t> login, dashboard, and fare history.</a:t>
            </a:r>
          </a:p>
          <a:p>
            <a:pPr marL="285750" indent="-285750" algn="just">
              <a:buFont typeface="Wingdings"/>
              <a:buChar char="q"/>
            </a:pPr>
            <a:endParaRPr lang="en-US">
              <a:ea typeface="+mn-lt"/>
              <a:cs typeface="+mn-lt"/>
            </a:endParaRPr>
          </a:p>
          <a:p>
            <a:pPr marL="285750" indent="-285750" algn="just">
              <a:buFont typeface="Wingdings"/>
              <a:buChar char="q"/>
            </a:pPr>
            <a:r>
              <a:rPr lang="en-US">
                <a:ea typeface="+mn-lt"/>
                <a:cs typeface="+mn-lt"/>
              </a:rPr>
              <a:t>To address these challenges, there was a need for an automated Quality Engineering framework that could provide end-to-end</a:t>
            </a:r>
            <a:r>
              <a:rPr lang="en-US">
                <a:solidFill>
                  <a:schemeClr val="accent5">
                    <a:lumMod val="76000"/>
                  </a:schemeClr>
                </a:solidFill>
                <a:ea typeface="+mn-lt"/>
                <a:cs typeface="+mn-lt"/>
              </a:rPr>
              <a:t> functional coverage, validate APIs, test system performance under heavy load</a:t>
            </a:r>
            <a:r>
              <a:rPr lang="en-US">
                <a:ea typeface="+mn-lt"/>
                <a:cs typeface="+mn-lt"/>
              </a:rPr>
              <a:t>, manage test data effectively through databases, and enable global access through cloud deployment.</a:t>
            </a:r>
          </a:p>
          <a:p>
            <a:pPr marL="285750" indent="-285750" algn="just">
              <a:buFont typeface="Wingdings"/>
              <a:buChar char="q"/>
            </a:pPr>
            <a:endParaRPr lang="en-US">
              <a:ea typeface="+mn-lt"/>
              <a:cs typeface="+mn-lt"/>
            </a:endParaRPr>
          </a:p>
          <a:p>
            <a:pPr marL="285750" indent="-285750" algn="just">
              <a:buFont typeface="Wingdings"/>
              <a:buChar char="q"/>
            </a:pPr>
            <a:endParaRPr lang="en-US">
              <a:ea typeface="Calibri"/>
              <a:cs typeface="Calibri"/>
            </a:endParaRPr>
          </a:p>
          <a:p>
            <a:pPr algn="just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618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869F0-4F28-C44A-7CE0-C453A9294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6" descr="A picture containing grate&#10;&#10;Description automatically generated">
            <a:extLst>
              <a:ext uri="{FF2B5EF4-FFF2-40B4-BE49-F238E27FC236}">
                <a16:creationId xmlns:a16="http://schemas.microsoft.com/office/drawing/2014/main" id="{FDB380DC-9866-1309-8A94-E7045D5F9B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30" r="16904"/>
          <a:stretch/>
        </p:blipFill>
        <p:spPr>
          <a:xfrm>
            <a:off x="7695292" y="0"/>
            <a:ext cx="4496708" cy="685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2E689AF-272E-B1C6-0294-5A5009CDA2E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C03BAB-6517-B1DA-A1CF-D375A57841AB}"/>
              </a:ext>
            </a:extLst>
          </p:cNvPr>
          <p:cNvSpPr txBox="1"/>
          <p:nvPr/>
        </p:nvSpPr>
        <p:spPr>
          <a:xfrm>
            <a:off x="330200" y="898276"/>
            <a:ext cx="703761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>
                <a:latin typeface="Neue Machina"/>
                <a:ea typeface="Calibri"/>
              </a:rPr>
              <a:t>Requirement and Test Plan</a:t>
            </a:r>
            <a:endParaRPr lang="en-GB" sz="1800" b="1">
              <a:latin typeface="Neue Machina" panose="00000500000000000000" pitchFamily="50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1B6EA7-00DC-7310-F584-30DA14B64DF8}"/>
              </a:ext>
            </a:extLst>
          </p:cNvPr>
          <p:cNvCxnSpPr/>
          <p:nvPr/>
        </p:nvCxnSpPr>
        <p:spPr>
          <a:xfrm>
            <a:off x="333375" y="13144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3D45C8-DCA1-A179-27D2-1E522EA88DC5}"/>
              </a:ext>
            </a:extLst>
          </p:cNvPr>
          <p:cNvSpPr txBox="1"/>
          <p:nvPr/>
        </p:nvSpPr>
        <p:spPr>
          <a:xfrm>
            <a:off x="327372" y="1507951"/>
            <a:ext cx="6705600" cy="54630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/>
              <a:t>Test Analysis (SRS Documentation)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just"/>
            <a:endParaRPr lang="en-US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Conducted </a:t>
            </a:r>
            <a:r>
              <a:rPr lang="en-US" b="1">
                <a:ea typeface="+mn-lt"/>
                <a:cs typeface="+mn-lt"/>
              </a:rPr>
              <a:t>Software Requirement Specification (SRS)</a:t>
            </a:r>
            <a:r>
              <a:rPr lang="en-US">
                <a:ea typeface="+mn-lt"/>
                <a:cs typeface="+mn-lt"/>
              </a:rPr>
              <a:t> documentation.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Captured </a:t>
            </a:r>
            <a:r>
              <a:rPr lang="en-US" b="1">
                <a:ea typeface="+mn-lt"/>
                <a:cs typeface="+mn-lt"/>
              </a:rPr>
              <a:t>functional and non-functional requirements</a:t>
            </a:r>
            <a:r>
              <a:rPr lang="en-US">
                <a:ea typeface="+mn-lt"/>
                <a:cs typeface="+mn-lt"/>
              </a:rPr>
              <a:t> of MyShuttle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Defined </a:t>
            </a:r>
            <a:r>
              <a:rPr lang="en-US" b="1">
                <a:ea typeface="+mn-lt"/>
                <a:cs typeface="+mn-lt"/>
              </a:rPr>
              <a:t>modules to be tested</a:t>
            </a:r>
            <a:r>
              <a:rPr lang="en-US">
                <a:ea typeface="+mn-lt"/>
                <a:cs typeface="+mn-lt"/>
              </a:rPr>
              <a:t>: Login, Dashboard, Fare History, API, Load.</a:t>
            </a:r>
          </a:p>
          <a:p>
            <a:pPr marL="285750" indent="-285750">
              <a:buFont typeface="Arial"/>
              <a:buChar char="•"/>
            </a:pPr>
            <a:endParaRPr lang="en-US" b="1"/>
          </a:p>
          <a:p>
            <a:r>
              <a:rPr lang="en-US" b="1"/>
              <a:t>Test Plan (Test Plan Documentation)</a:t>
            </a:r>
            <a:endParaRPr lang="en-US" b="1">
              <a:ea typeface="Calibri" panose="020F0502020204030204"/>
              <a:cs typeface="Calibri" panose="020F0502020204030204"/>
            </a:endParaRPr>
          </a:p>
          <a:p>
            <a:endParaRPr lang="en-US" b="1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Prepared </a:t>
            </a:r>
            <a:r>
              <a:rPr lang="en-US" b="1">
                <a:ea typeface="+mn-lt"/>
                <a:cs typeface="+mn-lt"/>
              </a:rPr>
              <a:t>Test Plan document</a:t>
            </a:r>
            <a:r>
              <a:rPr lang="en-US">
                <a:ea typeface="+mn-lt"/>
                <a:cs typeface="+mn-lt"/>
              </a:rPr>
              <a:t> as per IEEE standards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Defined </a:t>
            </a:r>
            <a:r>
              <a:rPr lang="en-US" b="1">
                <a:ea typeface="+mn-lt"/>
                <a:cs typeface="+mn-lt"/>
              </a:rPr>
              <a:t>scope, objectives, and testing strategy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Listed </a:t>
            </a:r>
            <a:r>
              <a:rPr lang="en-US" b="1">
                <a:ea typeface="+mn-lt"/>
                <a:cs typeface="+mn-lt"/>
              </a:rPr>
              <a:t>test deliverables, resources, and tools</a:t>
            </a:r>
            <a:r>
              <a:rPr lang="en-US">
                <a:ea typeface="+mn-lt"/>
                <a:cs typeface="+mn-lt"/>
              </a:rPr>
              <a:t> (NUnit, Postman, JMeter, MySQL, AWS)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Documented </a:t>
            </a:r>
            <a:r>
              <a:rPr lang="en-US" b="1">
                <a:ea typeface="+mn-lt"/>
                <a:cs typeface="+mn-lt"/>
              </a:rPr>
              <a:t>entry/exit criteria, timelines, and responsibilities</a:t>
            </a:r>
            <a:endParaRPr lang="en-US"/>
          </a:p>
          <a:p>
            <a:pPr algn="just"/>
            <a:endParaRPr lang="en-US" b="1">
              <a:ea typeface="+mn-lt"/>
              <a:cs typeface="+mn-lt"/>
            </a:endParaRPr>
          </a:p>
          <a:p>
            <a:pPr algn="just"/>
            <a:endParaRPr lang="en-US" sz="15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31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FCA54-4558-ED4A-B84F-C25369EB7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5D0A50-FF91-0462-88E9-6C744A4A6DB7}"/>
              </a:ext>
            </a:extLst>
          </p:cNvPr>
          <p:cNvSpPr txBox="1"/>
          <p:nvPr/>
        </p:nvSpPr>
        <p:spPr>
          <a:xfrm>
            <a:off x="323850" y="902226"/>
            <a:ext cx="567315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>
                <a:ea typeface="+mn-lt"/>
                <a:cs typeface="+mn-lt"/>
              </a:rPr>
              <a:t>Test Environment – MyShuttle Application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58A73B-99DE-AF43-3E42-96AC5760E0F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14056E-7486-6013-E249-E38D0D7C7B21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F18CC7F-6E26-77C8-B260-6DF64580C845}"/>
              </a:ext>
            </a:extLst>
          </p:cNvPr>
          <p:cNvSpPr txBox="1"/>
          <p:nvPr/>
        </p:nvSpPr>
        <p:spPr>
          <a:xfrm>
            <a:off x="327517" y="1711141"/>
            <a:ext cx="640080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ea typeface="+mn-lt"/>
                <a:cs typeface="+mn-lt"/>
              </a:rPr>
              <a:t>To execute and validate the MyShuttle project, a dedicated test environment was configured with the following dependencies:</a:t>
            </a:r>
          </a:p>
          <a:p>
            <a:pPr algn="just">
              <a:buFont typeface="Wingdings"/>
            </a:pPr>
            <a:endParaRPr lang="en-US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JDK</a:t>
            </a:r>
            <a:r>
              <a:rPr lang="en-US">
                <a:ea typeface="+mn-lt"/>
                <a:cs typeface="+mn-lt"/>
              </a:rPr>
              <a:t> – Required to compile and run the Java-based MyShuttle application.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Maven</a:t>
            </a:r>
            <a:r>
              <a:rPr lang="en-US">
                <a:ea typeface="+mn-lt"/>
                <a:cs typeface="+mn-lt"/>
              </a:rPr>
              <a:t> – Used as a build and package manager for dependencies and project structure.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MariaDB &amp; MySQL</a:t>
            </a:r>
            <a:r>
              <a:rPr lang="en-US">
                <a:ea typeface="+mn-lt"/>
                <a:cs typeface="+mn-lt"/>
              </a:rPr>
              <a:t> – Database setup for handling user data, test data, and load simulation.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Apache Tomcat</a:t>
            </a:r>
            <a:r>
              <a:rPr lang="en-US">
                <a:ea typeface="+mn-lt"/>
                <a:cs typeface="+mn-lt"/>
              </a:rPr>
              <a:t> – Application server to deploy and run MyShuttle on local host.</a:t>
            </a:r>
          </a:p>
          <a:p>
            <a:pPr marL="285750" indent="-285750" algn="just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algn="just"/>
            <a:r>
              <a:rPr lang="en-US">
                <a:ea typeface="+mn-lt"/>
                <a:cs typeface="+mn-lt"/>
              </a:rPr>
              <a:t>The environment was designed to closely simulate real-world conditions, ensuring </a:t>
            </a:r>
            <a:r>
              <a:rPr lang="en-US" b="1">
                <a:ea typeface="+mn-lt"/>
                <a:cs typeface="+mn-lt"/>
              </a:rPr>
              <a:t>reliable test execution and accurate results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8" name="Content Placeholder 7" descr="A shadow of a person holding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DF49671D-B8BC-86B0-362D-D70E3298EAD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854" r="21746"/>
          <a:stretch/>
        </p:blipFill>
        <p:spPr>
          <a:xfrm>
            <a:off x="7556763" y="0"/>
            <a:ext cx="4635237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077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F61F0-3E98-8EA5-FE1D-D08BA25C7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90C656-5BB3-B17B-BAF4-3B97D27C91FE}"/>
              </a:ext>
            </a:extLst>
          </p:cNvPr>
          <p:cNvSpPr/>
          <p:nvPr/>
        </p:nvSpPr>
        <p:spPr>
          <a:xfrm>
            <a:off x="0" y="20876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50E0E-8511-2568-02B2-A751134786F6}"/>
              </a:ext>
            </a:extLst>
          </p:cNvPr>
          <p:cNvSpPr txBox="1"/>
          <p:nvPr/>
        </p:nvSpPr>
        <p:spPr>
          <a:xfrm>
            <a:off x="324314" y="843425"/>
            <a:ext cx="622480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>
                <a:solidFill>
                  <a:schemeClr val="bg1"/>
                </a:solidFill>
                <a:ea typeface="+mn-lt"/>
                <a:cs typeface="+mn-lt"/>
              </a:rPr>
              <a:t>Login Page – MyShuttle Application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0811DF6-8A00-697C-E59A-65766B4F87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F2C0A6-A09F-6BA8-AFA0-91B4D0E47D13}"/>
              </a:ext>
            </a:extLst>
          </p:cNvPr>
          <p:cNvCxnSpPr/>
          <p:nvPr/>
        </p:nvCxnSpPr>
        <p:spPr>
          <a:xfrm>
            <a:off x="323850" y="1352550"/>
            <a:ext cx="47715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286FE4B-03C9-5578-8795-95E012FD1E8A}"/>
              </a:ext>
            </a:extLst>
          </p:cNvPr>
          <p:cNvSpPr txBox="1"/>
          <p:nvPr/>
        </p:nvSpPr>
        <p:spPr>
          <a:xfrm>
            <a:off x="8787269" y="2355676"/>
            <a:ext cx="299085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This </a:t>
            </a:r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MyShuttle Login Page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offers a 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simple, user-friendly interface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for secure account access. Users enter their 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email and password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, with the system validating credentials and showing </a:t>
            </a: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error messages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for incorrect inputs.The page ensures</a:t>
            </a:r>
            <a:r>
              <a:rPr lang="en-US" b="1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secure authentication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and acts as the entry point to the application’s features.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7D5761-93C9-7EC7-2D89-D38F02AD2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72" y="1544053"/>
            <a:ext cx="8005966" cy="47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7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74AF3-B960-23E5-3A1F-92B53A264E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0FD24-3DA2-C5E6-0DF3-C35FEC9F1972}"/>
              </a:ext>
            </a:extLst>
          </p:cNvPr>
          <p:cNvSpPr txBox="1"/>
          <p:nvPr/>
        </p:nvSpPr>
        <p:spPr>
          <a:xfrm>
            <a:off x="323401" y="843425"/>
            <a:ext cx="627242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>
                <a:solidFill>
                  <a:schemeClr val="bg1"/>
                </a:solidFill>
                <a:ea typeface="+mn-lt"/>
                <a:cs typeface="+mn-lt"/>
              </a:rPr>
              <a:t>MyShuttle Dashboard and Fare History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7E1F97-8995-CCFD-FAAB-FE16935CBD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9ABCFC-AEA4-FCA7-62F5-F1204AFD904C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2FF56AD-03E8-8251-F68A-1ED512768BFC}"/>
              </a:ext>
            </a:extLst>
          </p:cNvPr>
          <p:cNvSpPr txBox="1"/>
          <p:nvPr/>
        </p:nvSpPr>
        <p:spPr>
          <a:xfrm>
            <a:off x="240083" y="5236847"/>
            <a:ext cx="573900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The </a:t>
            </a:r>
            <a:r>
              <a:rPr lang="en-US" sz="1600" b="1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Dashboard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provides a quick overview of the user’s activities, including ride history, fare details, and account information. It acts as the central hub for navigating different features of the application. </a:t>
            </a:r>
            <a:endParaRPr lang="en-US" sz="16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7D7D0-89D0-7FBD-3C39-3E143219C119}"/>
              </a:ext>
            </a:extLst>
          </p:cNvPr>
          <p:cNvSpPr txBox="1"/>
          <p:nvPr/>
        </p:nvSpPr>
        <p:spPr>
          <a:xfrm>
            <a:off x="6315205" y="5236849"/>
            <a:ext cx="549892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en-US" sz="1600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1600" b="1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Fare History page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displays a detailed list of past rides with information such as date, fare amount, and payment status. It helps users track their expenses and maintain ride records easily.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10" name="Picture 9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D5B6909-4F90-EE1A-E266-B43D02983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46" y="1724527"/>
            <a:ext cx="5659808" cy="3318711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415705-B0A0-BDB5-C571-420030038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767" y="1744579"/>
            <a:ext cx="5750046" cy="33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83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5063D-F1F4-B0DA-30AC-5261138A1501}"/>
              </a:ext>
            </a:extLst>
          </p:cNvPr>
          <p:cNvSpPr txBox="1"/>
          <p:nvPr/>
        </p:nvSpPr>
        <p:spPr>
          <a:xfrm>
            <a:off x="323850" y="865355"/>
            <a:ext cx="567315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>
                <a:effectLst/>
                <a:latin typeface="Neue Machina"/>
                <a:ea typeface="Calibri"/>
                <a:cs typeface="Segoe UI"/>
              </a:rPr>
              <a:t>Problem Statement of the </a:t>
            </a:r>
            <a:r>
              <a:rPr lang="en-IN" b="1">
                <a:latin typeface="Neue Machina"/>
                <a:ea typeface="Calibri"/>
                <a:cs typeface="Segoe UI"/>
              </a:rPr>
              <a:t>MyShuttle Project</a:t>
            </a:r>
            <a:endParaRPr lang="en-GB" b="1">
              <a:latin typeface="Neue Machina" panose="00000500000000000000" pitchFamily="50" charset="0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BCFCB1-DC7D-6574-5BB6-98A1F9330D8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91974B-0397-ACC8-37B6-992E943C7B33}"/>
              </a:ext>
            </a:extLst>
          </p:cNvPr>
          <p:cNvCxnSpPr/>
          <p:nvPr/>
        </p:nvCxnSpPr>
        <p:spPr>
          <a:xfrm>
            <a:off x="323850" y="1291099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098575-CE04-16DA-8465-2EAF91A1EB58}"/>
              </a:ext>
            </a:extLst>
          </p:cNvPr>
          <p:cNvSpPr txBox="1"/>
          <p:nvPr/>
        </p:nvSpPr>
        <p:spPr>
          <a:xfrm>
            <a:off x="327517" y="1354723"/>
            <a:ext cx="7162799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Automation testing for the </a:t>
            </a:r>
            <a:r>
              <a:rPr lang="en-US" b="1" err="1">
                <a:ea typeface="+mn-lt"/>
                <a:cs typeface="+mn-lt"/>
              </a:rPr>
              <a:t>MyShuttle</a:t>
            </a:r>
            <a:r>
              <a:rPr lang="en-US" b="1">
                <a:ea typeface="+mn-lt"/>
                <a:cs typeface="+mn-lt"/>
              </a:rPr>
              <a:t> application</a:t>
            </a:r>
            <a:r>
              <a:rPr lang="en-US">
                <a:ea typeface="+mn-lt"/>
                <a:cs typeface="+mn-lt"/>
              </a:rPr>
              <a:t> was implemented to verify the </a:t>
            </a:r>
            <a:r>
              <a:rPr lang="en-US" b="1">
                <a:ea typeface="+mn-lt"/>
                <a:cs typeface="+mn-lt"/>
              </a:rPr>
              <a:t>functionality, performance, and reliability</a:t>
            </a:r>
            <a:r>
              <a:rPr lang="en-US">
                <a:ea typeface="+mn-lt"/>
                <a:cs typeface="+mn-lt"/>
              </a:rPr>
              <a:t> of features such as </a:t>
            </a:r>
            <a:r>
              <a:rPr lang="en-US" b="1">
                <a:ea typeface="+mn-lt"/>
                <a:cs typeface="+mn-lt"/>
              </a:rPr>
              <a:t>ride booking, fare history, and user authentication</a:t>
            </a:r>
            <a:r>
              <a:rPr lang="en-US">
                <a:ea typeface="+mn-lt"/>
                <a:cs typeface="+mn-lt"/>
              </a:rPr>
              <a:t>. The main goal was to ensure a </a:t>
            </a:r>
            <a:r>
              <a:rPr lang="en-US" b="1">
                <a:ea typeface="+mn-lt"/>
                <a:cs typeface="+mn-lt"/>
              </a:rPr>
              <a:t>seam less user experience</a:t>
            </a:r>
            <a:r>
              <a:rPr lang="en-US">
                <a:ea typeface="+mn-lt"/>
                <a:cs typeface="+mn-lt"/>
              </a:rPr>
              <a:t> and reduce manual effort.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Steps followed for Automation Testing of </a:t>
            </a:r>
            <a:r>
              <a:rPr lang="en-US" b="1" err="1">
                <a:ea typeface="+mn-lt"/>
                <a:cs typeface="+mn-lt"/>
              </a:rPr>
              <a:t>MyShuttle</a:t>
            </a:r>
            <a:r>
              <a:rPr lang="en-US" b="1"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600" b="1">
                <a:ea typeface="+mn-lt"/>
                <a:cs typeface="+mn-lt"/>
              </a:rPr>
              <a:t>Deployment &amp; Setup</a:t>
            </a:r>
            <a:r>
              <a:rPr lang="en-US" sz="1600">
                <a:ea typeface="+mn-lt"/>
                <a:cs typeface="+mn-lt"/>
              </a:rPr>
              <a:t> – Configured </a:t>
            </a:r>
            <a:r>
              <a:rPr lang="en-US" sz="1600" err="1">
                <a:ea typeface="+mn-lt"/>
                <a:cs typeface="+mn-lt"/>
              </a:rPr>
              <a:t>MyShuttle</a:t>
            </a:r>
            <a:r>
              <a:rPr lang="en-US" sz="1600">
                <a:ea typeface="+mn-lt"/>
                <a:cs typeface="+mn-lt"/>
              </a:rPr>
              <a:t> in localhost environment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600" b="1">
                <a:ea typeface="+mn-lt"/>
                <a:cs typeface="+mn-lt"/>
              </a:rPr>
              <a:t>Tool Selection</a:t>
            </a:r>
            <a:r>
              <a:rPr lang="en-US" sz="1600">
                <a:ea typeface="+mn-lt"/>
                <a:cs typeface="+mn-lt"/>
              </a:rPr>
              <a:t> – C# + </a:t>
            </a:r>
            <a:r>
              <a:rPr lang="en-US" sz="1600" err="1">
                <a:ea typeface="+mn-lt"/>
                <a:cs typeface="+mn-lt"/>
              </a:rPr>
              <a:t>NUnit</a:t>
            </a:r>
            <a:r>
              <a:rPr lang="en-US" sz="1600">
                <a:ea typeface="+mn-lt"/>
                <a:cs typeface="+mn-lt"/>
              </a:rPr>
              <a:t> with </a:t>
            </a:r>
            <a:r>
              <a:rPr lang="en-US" sz="1600" b="1">
                <a:ea typeface="+mn-lt"/>
                <a:cs typeface="+mn-lt"/>
              </a:rPr>
              <a:t>Page Object Model (POM)</a:t>
            </a:r>
            <a:endParaRPr lang="en-US" sz="160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600" b="1">
                <a:ea typeface="+mn-lt"/>
                <a:cs typeface="+mn-lt"/>
              </a:rPr>
              <a:t>Test Case Creation</a:t>
            </a:r>
            <a:r>
              <a:rPr lang="en-US" sz="1600">
                <a:ea typeface="+mn-lt"/>
                <a:cs typeface="+mn-lt"/>
              </a:rPr>
              <a:t> – Designed reusable and modular test scripts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600" b="1">
                <a:ea typeface="+mn-lt"/>
                <a:cs typeface="+mn-lt"/>
              </a:rPr>
              <a:t>Test Automation</a:t>
            </a:r>
            <a:r>
              <a:rPr lang="en-US" sz="1600">
                <a:ea typeface="+mn-lt"/>
                <a:cs typeface="+mn-lt"/>
              </a:rPr>
              <a:t> – Automated Login, Dashboard, and Fare History modules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600" b="1">
                <a:ea typeface="+mn-lt"/>
                <a:cs typeface="+mn-lt"/>
              </a:rPr>
              <a:t>Execution &amp; Reporting</a:t>
            </a:r>
            <a:r>
              <a:rPr lang="en-US" sz="1600">
                <a:ea typeface="+mn-lt"/>
                <a:cs typeface="+mn-lt"/>
              </a:rPr>
              <a:t> – Validated with assertions and generated test reports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600" b="1">
                <a:ea typeface="+mn-lt"/>
                <a:cs typeface="+mn-lt"/>
              </a:rPr>
              <a:t>Continuous Improvement</a:t>
            </a:r>
            <a:r>
              <a:rPr lang="en-US" sz="1600">
                <a:ea typeface="+mn-lt"/>
                <a:cs typeface="+mn-lt"/>
              </a:rPr>
              <a:t> – Optimized scripts for better coverage and Maintainability.</a:t>
            </a:r>
          </a:p>
          <a:p>
            <a:pPr marL="742950" lvl="1" indent="-285750">
              <a:buFont typeface="Arial,Sans-Serif"/>
              <a:buChar char="•"/>
            </a:pPr>
            <a:endParaRPr lang="en-US" sz="1600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ea typeface="+mn-lt"/>
                <a:cs typeface="+mn-lt"/>
              </a:rPr>
              <a:t>For more information, refer to the provided Git Repository </a:t>
            </a:r>
            <a:endParaRPr lang="en-US" sz="1600">
              <a:ea typeface="+mn-lt"/>
              <a:cs typeface="+mn-lt"/>
            </a:endParaRPr>
          </a:p>
          <a:p>
            <a:pPr marL="457200"/>
            <a:r>
              <a:rPr lang="en-US">
                <a:ea typeface="+mn-lt"/>
                <a:cs typeface="+mn-lt"/>
              </a:rPr>
              <a:t>Link:</a:t>
            </a:r>
            <a:r>
              <a:rPr lang="en-US">
                <a:ea typeface="+mn-lt"/>
                <a:cs typeface="+mn-lt"/>
                <a:hlinkClick r:id="rId4"/>
              </a:rPr>
              <a:t>https://github.com/Elango-17/My-Shuttle-Project</a:t>
            </a:r>
            <a:endParaRPr lang="en-US">
              <a:ea typeface="+mn-lt"/>
              <a:cs typeface="+mn-lt"/>
              <a:hlinkClick r:id="rId5"/>
            </a:endParaRPr>
          </a:p>
          <a:p>
            <a:pPr marL="457200"/>
            <a:endParaRPr lang="en-US">
              <a:ea typeface="+mn-lt"/>
              <a:cs typeface="+mn-lt"/>
            </a:endParaRPr>
          </a:p>
          <a:p>
            <a:pPr marL="742950" lvl="1" indent="-285750">
              <a:buFont typeface="Arial,Sans-Serif"/>
              <a:buChar char="•"/>
            </a:pPr>
            <a:endParaRPr lang="en-US">
              <a:ea typeface="Calibri"/>
              <a:cs typeface="Calibri"/>
            </a:endParaRPr>
          </a:p>
          <a:p>
            <a:pPr marL="7429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pPr marL="285750" indent="-285750" algn="just">
              <a:buFont typeface="Wingdings"/>
              <a:buChar char="q"/>
            </a:pPr>
            <a:endParaRPr lang="en-US">
              <a:ea typeface="Calibri"/>
              <a:cs typeface="Calibri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FBDF4B-5527-C1F3-EA2A-2A238A3E5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380" y="195675"/>
            <a:ext cx="3740834" cy="645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4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3EDBA-09AC-ACEB-EB6C-09D7D2EC0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272FEF-C900-45ED-3B93-6E300F46F629}"/>
              </a:ext>
            </a:extLst>
          </p:cNvPr>
          <p:cNvSpPr txBox="1"/>
          <p:nvPr/>
        </p:nvSpPr>
        <p:spPr>
          <a:xfrm>
            <a:off x="323850" y="902226"/>
            <a:ext cx="5673153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 b="1">
                <a:latin typeface="Neue Machina"/>
                <a:ea typeface="+mn-lt"/>
                <a:cs typeface="Segoe UI"/>
              </a:rPr>
              <a:t>Automation Testing Execution </a:t>
            </a:r>
            <a:endParaRPr lang="en-IN" sz="2400" b="1">
              <a:latin typeface="Neue Machina" panose="00000500000000000000" pitchFamily="50" charset="0"/>
              <a:ea typeface="Calibri"/>
              <a:cs typeface="Segoe UI" panose="020B0502040204020203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AD920DA-6155-25C3-3F46-B0F924DD142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962A6B-6195-98F4-45AC-85C0C3024BC8}"/>
              </a:ext>
            </a:extLst>
          </p:cNvPr>
          <p:cNvCxnSpPr/>
          <p:nvPr/>
        </p:nvCxnSpPr>
        <p:spPr>
          <a:xfrm>
            <a:off x="323850" y="1352550"/>
            <a:ext cx="630555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13E882B-A816-F46A-289C-C8775C63F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69" y="1589642"/>
            <a:ext cx="10182210" cy="486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560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revision>4</cp:revision>
  <dcterms:created xsi:type="dcterms:W3CDTF">2023-02-09T10:19:33Z</dcterms:created>
  <dcterms:modified xsi:type="dcterms:W3CDTF">2025-09-09T05:52:26Z</dcterms:modified>
</cp:coreProperties>
</file>