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df7cf7ae0b70450_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df7cf7ae0b70450_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6df7cf7ae0b70450_1: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480328" y="2523510"/>
            <a:ext cx="90354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  Elango.S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REGISTER NO AND NMID               </a:t>
            </a:r>
            <a:r>
              <a:rPr lang="en-US" sz="2400">
                <a:solidFill>
                  <a:schemeClr val="dk1"/>
                </a:solidFill>
                <a:latin typeface="Calibri"/>
                <a:ea typeface="Calibri"/>
                <a:cs typeface="Calibri"/>
                <a:sym typeface="Calibri"/>
              </a:rPr>
              <a:t>: 222402513/asunm161222402513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DEPARTMENT                                 </a:t>
            </a:r>
            <a:r>
              <a:rPr lang="en-US" sz="2400">
                <a:solidFill>
                  <a:schemeClr val="dk1"/>
                </a:solidFill>
                <a:latin typeface="Calibri"/>
                <a:ea typeface="Calibri"/>
                <a:cs typeface="Calibri"/>
                <a:sym typeface="Calibri"/>
              </a:rPr>
              <a:t>  : BSc.Computer science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COLLEGE: COLLEGE/ UNIVERSITY </a:t>
            </a:r>
            <a:r>
              <a:rPr lang="en-US" sz="2400">
                <a:solidFill>
                  <a:schemeClr val="dk1"/>
                </a:solidFill>
                <a:latin typeface="Calibri"/>
                <a:ea typeface="Calibri"/>
                <a:cs typeface="Calibri"/>
                <a:sym typeface="Calibri"/>
              </a:rPr>
              <a:t>: Prince Shri Venkateswara Arts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And Science College/Madras University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2" name="Google Shape;192;p1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93" name="Google Shape;193;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95" name="Google Shape;195;p16"/>
          <p:cNvPicPr preferRelativeResize="0"/>
          <p:nvPr/>
        </p:nvPicPr>
        <p:blipFill>
          <a:blip r:embed="rId4">
            <a:alphaModFix/>
          </a:blip>
          <a:stretch>
            <a:fillRect/>
          </a:stretch>
        </p:blipFill>
        <p:spPr>
          <a:xfrm>
            <a:off x="2838450" y="1528125"/>
            <a:ext cx="6972301" cy="494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7"/>
          <p:cNvPicPr preferRelativeResize="0"/>
          <p:nvPr/>
        </p:nvPicPr>
        <p:blipFill>
          <a:blip r:embed="rId3">
            <a:alphaModFix/>
          </a:blip>
          <a:stretch>
            <a:fillRect/>
          </a:stretch>
        </p:blipFill>
        <p:spPr>
          <a:xfrm>
            <a:off x="504957" y="1219195"/>
            <a:ext cx="9557104" cy="44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8"/>
          <p:cNvSpPr txBox="1"/>
          <p:nvPr>
            <p:ph type="title"/>
          </p:nvPr>
        </p:nvSpPr>
        <p:spPr>
          <a:xfrm flipH="1">
            <a:off x="1139675" y="495608"/>
            <a:ext cx="4578600" cy="74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11" name="Google Shape;211;p1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2" name="Google Shape;212;p18"/>
          <p:cNvSpPr txBox="1"/>
          <p:nvPr/>
        </p:nvSpPr>
        <p:spPr>
          <a:xfrm flipH="1">
            <a:off x="2437400" y="2846025"/>
            <a:ext cx="56538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This portfolio highlights my skills, knowledge, and achievements, reflecting my growth and learning journey. It demonstrates my ability to apply concepts practically, showcase creativity, and adapt to challenges. Overall, it serves as a record of my progress and a foundation for future improvement and opportunities.</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2319337" y="26479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8000">
                <a:solidFill>
                  <a:schemeClr val="dk1"/>
                </a:solidFill>
                <a:latin typeface="Times New Roman"/>
                <a:ea typeface="Times New Roman"/>
                <a:cs typeface="Times New Roman"/>
                <a:sym typeface="Times New Roman"/>
              </a:rPr>
              <a:t>Digital Portfolio</a:t>
            </a:r>
            <a:endParaRPr sz="80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468743" y="1179195"/>
            <a:ext cx="4255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 :  </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9"/>
          <p:cNvGrpSpPr/>
          <p:nvPr/>
        </p:nvGrpSpPr>
        <p:grpSpPr>
          <a:xfrm>
            <a:off x="7448612" y="0"/>
            <a:ext cx="4743795" cy="6858466"/>
            <a:chOff x="7448612" y="0"/>
            <a:chExt cx="4743795"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7"/>
            <a:chOff x="47625" y="3819523"/>
            <a:chExt cx="4124325" cy="3009897"/>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7991475" y="2933700"/>
            <a:ext cx="2762251" cy="3257550"/>
            <a:chOff x="7991475" y="2933700"/>
            <a:chExt cx="2762251"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10"/>
          <p:cNvSpPr/>
          <p:nvPr/>
        </p:nvSpPr>
        <p:spPr>
          <a:xfrm>
            <a:off x="6858000" y="109131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txBox="1"/>
          <p:nvPr>
            <p:ph type="title"/>
          </p:nvPr>
        </p:nvSpPr>
        <p:spPr>
          <a:xfrm>
            <a:off x="838200" y="91414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7" name="Google Shape;12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9" name="Google Shape;129;p10"/>
          <p:cNvSpPr txBox="1"/>
          <p:nvPr/>
        </p:nvSpPr>
        <p:spPr>
          <a:xfrm>
            <a:off x="331216" y="2968862"/>
            <a:ext cx="7924800" cy="194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Traditional paper portfolios fail to effectively showcase skills and achievements.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Students and professionals lack an engaging way to present their work.</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Evaluators face challenges in assessing competencies without clear organization.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digital portfolio offers an interactive and accessible solution.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1114425" y="2060775"/>
            <a:ext cx="8059200" cy="291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digital portfolio helps showcase skills, achievements, and projects in a structured way. Traditional resumes are limited, making it harder to highlight full potential. A digital portfolio allows easy updates, sharing, and better visibility, supporting career growth, personal branding, and opportunities in the digital era.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12"/>
          <p:cNvSpPr/>
          <p:nvPr/>
        </p:nvSpPr>
        <p:spPr>
          <a:xfrm>
            <a:off x="504825" y="2023311"/>
            <a:ext cx="12382500" cy="1200300"/>
          </a:xfrm>
          <a:prstGeom prst="rect">
            <a:avLst/>
          </a:prstGeom>
          <a:noFill/>
          <a:ln>
            <a:noFill/>
          </a:ln>
        </p:spPr>
        <p:txBody>
          <a:bodyPr anchorCtr="0" anchor="ctr"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Potential Employers/Recruiters</a:t>
            </a:r>
            <a:r>
              <a:rPr b="0" i="0" lang="en-US" sz="2400" u="none" cap="none" strike="noStrike">
                <a:solidFill>
                  <a:schemeClr val="dk1"/>
                </a:solidFill>
                <a:latin typeface="Arial"/>
                <a:ea typeface="Arial"/>
                <a:cs typeface="Arial"/>
                <a:sym typeface="Arial"/>
              </a:rPr>
              <a:t> – to evaluate skills, projects, and experience.</a:t>
            </a:r>
            <a:endParaRPr/>
          </a:p>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Clients/Collaborators</a:t>
            </a:r>
            <a:r>
              <a:rPr b="0" i="0" lang="en-US" sz="2400" u="none" cap="none" strike="noStrike">
                <a:solidFill>
                  <a:schemeClr val="dk1"/>
                </a:solidFill>
                <a:latin typeface="Arial"/>
                <a:ea typeface="Arial"/>
                <a:cs typeface="Arial"/>
                <a:sym typeface="Arial"/>
              </a:rPr>
              <a:t> – to explore work samples before partnerships.</a:t>
            </a:r>
            <a:endParaRPr/>
          </a:p>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Peers/Community</a:t>
            </a:r>
            <a:r>
              <a:rPr b="0" i="0" lang="en-US" sz="2400" u="none" cap="none" strike="noStrike">
                <a:solidFill>
                  <a:schemeClr val="dk1"/>
                </a:solidFill>
                <a:latin typeface="Arial"/>
                <a:ea typeface="Arial"/>
                <a:cs typeface="Arial"/>
                <a:sym typeface="Arial"/>
              </a:rPr>
              <a:t> – for networking, learning, and inspiration.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6553200" y="98361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163" name="Google Shape;163;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5" name="Google Shape;165;p13"/>
          <p:cNvSpPr/>
          <p:nvPr/>
        </p:nvSpPr>
        <p:spPr>
          <a:xfrm>
            <a:off x="3429000" y="2165337"/>
            <a:ext cx="6096000" cy="299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Vs code -  </a:t>
            </a:r>
            <a:r>
              <a:rPr lang="en-US" sz="2000">
                <a:solidFill>
                  <a:schemeClr val="dk1"/>
                </a:solidFill>
                <a:latin typeface="Calibri"/>
                <a:ea typeface="Calibri"/>
                <a:cs typeface="Calibri"/>
                <a:sym typeface="Calibri"/>
              </a:rPr>
              <a:t>Code Editor</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HTML – </a:t>
            </a:r>
            <a:r>
              <a:rPr lang="en-US" sz="2000">
                <a:solidFill>
                  <a:schemeClr val="dk1"/>
                </a:solidFill>
                <a:latin typeface="Calibri"/>
                <a:ea typeface="Calibri"/>
                <a:cs typeface="Calibri"/>
                <a:sym typeface="Calibri"/>
              </a:rPr>
              <a:t>Structure purpose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CSS – </a:t>
            </a:r>
            <a:r>
              <a:rPr lang="en-US" sz="2000">
                <a:solidFill>
                  <a:schemeClr val="dk1"/>
                </a:solidFill>
                <a:latin typeface="Calibri"/>
                <a:ea typeface="Calibri"/>
                <a:cs typeface="Calibri"/>
                <a:sym typeface="Calibri"/>
              </a:rPr>
              <a:t>Styling purpose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Github – </a:t>
            </a:r>
            <a:r>
              <a:rPr lang="en-US" sz="2000">
                <a:solidFill>
                  <a:schemeClr val="dk1"/>
                </a:solidFill>
                <a:latin typeface="Calibri"/>
                <a:ea typeface="Calibri"/>
                <a:cs typeface="Calibri"/>
                <a:sym typeface="Calibri"/>
              </a:rPr>
              <a:t>Hosting Platform</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16" name="Google Shape;216;p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7" name="Google Shape;217;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18" name="Google Shape;218;p1"/>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rebuchet MS"/>
                <a:ea typeface="Trebuchet MS"/>
                <a:cs typeface="Trebuchet MS"/>
                <a:sym typeface="Trebuchet MS"/>
              </a:rPr>
              <a:t>POTFOLIO DESIGN AND LAYOUT</a:t>
            </a:r>
            <a:endParaRPr b="0" i="0" sz="4000" u="none" cap="none" strike="noStrike">
              <a:solidFill>
                <a:schemeClr val="dk1"/>
              </a:solidFill>
              <a:latin typeface="Trebuchet MS"/>
              <a:ea typeface="Trebuchet MS"/>
              <a:cs typeface="Trebuchet MS"/>
              <a:sym typeface="Trebuchet MS"/>
            </a:endParaRPr>
          </a:p>
        </p:txBody>
      </p:sp>
      <p:sp>
        <p:nvSpPr>
          <p:cNvPr id="219" name="Google Shape;219;p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1"/>
          <p:cNvSpPr txBox="1"/>
          <p:nvPr/>
        </p:nvSpPr>
        <p:spPr>
          <a:xfrm flipH="1" rot="-330">
            <a:off x="2213529" y="1946513"/>
            <a:ext cx="3123600" cy="124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2400" u="none" cap="none" strike="noStrike">
                <a:solidFill>
                  <a:srgbClr val="000000"/>
                </a:solidFill>
                <a:latin typeface="Calibri"/>
                <a:ea typeface="Calibri"/>
                <a:cs typeface="Calibri"/>
                <a:sym typeface="Calibri"/>
              </a:rPr>
              <a:t>Include selection :</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 Home</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About </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Skills </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Contact </a:t>
            </a:r>
            <a:endParaRPr b="1" i="0" sz="2400" u="none" cap="none" strike="noStrike">
              <a:solidFill>
                <a:srgbClr val="000000"/>
              </a:solidFill>
              <a:latin typeface="Calibri"/>
              <a:ea typeface="Calibri"/>
              <a:cs typeface="Calibri"/>
              <a:sym typeface="Calibri"/>
            </a:endParaRPr>
          </a:p>
        </p:txBody>
      </p:sp>
      <p:sp>
        <p:nvSpPr>
          <p:cNvPr id="221" name="Google Shape;221;p1"/>
          <p:cNvSpPr txBox="1"/>
          <p:nvPr/>
        </p:nvSpPr>
        <p:spPr>
          <a:xfrm>
            <a:off x="1219200" y="2864631"/>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FEATURES AND FUNCTIONALITY</a:t>
            </a:r>
            <a:endParaRPr/>
          </a:p>
        </p:txBody>
      </p:sp>
      <p:sp>
        <p:nvSpPr>
          <p:cNvPr id="224" name="Google Shape;224;p2"/>
          <p:cNvSpPr txBox="1"/>
          <p:nvPr/>
        </p:nvSpPr>
        <p:spPr>
          <a:xfrm>
            <a:off x="2438412" y="1439578"/>
            <a:ext cx="9753600" cy="335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sz="2000">
                <a:latin typeface="Calibri"/>
                <a:ea typeface="Calibri"/>
                <a:cs typeface="Calibri"/>
                <a:sym typeface="Calibri"/>
              </a:rPr>
              <a:t>1. Responsive Design</a:t>
            </a:r>
            <a:endParaRPr b="1"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sz="2000">
                <a:latin typeface="Calibri"/>
                <a:ea typeface="Calibri"/>
                <a:cs typeface="Calibri"/>
                <a:sym typeface="Calibri"/>
              </a:rPr>
              <a:t>2. Navigation Bar </a:t>
            </a:r>
            <a:endParaRPr b="1"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sz="2000">
                <a:latin typeface="Calibri"/>
                <a:ea typeface="Calibri"/>
                <a:cs typeface="Calibri"/>
                <a:sym typeface="Calibri"/>
              </a:rPr>
              <a:t>3. Hero Section </a:t>
            </a:r>
            <a:endParaRPr b="1"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sz="2000">
                <a:latin typeface="Calibri"/>
                <a:ea typeface="Calibri"/>
                <a:cs typeface="Calibri"/>
                <a:sym typeface="Calibri"/>
              </a:rPr>
              <a:t>1. Navigation Links</a:t>
            </a:r>
            <a:endParaRPr b="1"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sz="2000">
                <a:latin typeface="Calibri"/>
                <a:ea typeface="Calibri"/>
                <a:cs typeface="Calibri"/>
                <a:sym typeface="Calibri"/>
              </a:rPr>
              <a:t>2. Hero Button</a:t>
            </a:r>
            <a:endParaRPr b="1"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lang="en-US" sz="2000">
                <a:latin typeface="Calibri"/>
                <a:ea typeface="Calibri"/>
                <a:cs typeface="Calibri"/>
                <a:sym typeface="Calibri"/>
              </a:rPr>
              <a:t>3. Skill Cards</a:t>
            </a:r>
            <a:endParaRPr b="1"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