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6df7cf7ae0b70450_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df7cf7ae0b70450_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6df7cf7ae0b70450_1: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9" name="Google Shape;29;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39" name="Google Shape;39;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0" name="Google Shape;40;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 name="Google Shape;44;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5" name="Google Shape;45;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46" name="Google Shape;46;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7" name="Google Shape;47;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7"/>
          <p:cNvSpPr txBox="1"/>
          <p:nvPr/>
        </p:nvSpPr>
        <p:spPr>
          <a:xfrm>
            <a:off x="1480328" y="2523510"/>
            <a:ext cx="9035400" cy="267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STUDENT NAME                              </a:t>
            </a:r>
            <a:r>
              <a:rPr lang="en-US" sz="2400">
                <a:solidFill>
                  <a:schemeClr val="dk1"/>
                </a:solidFill>
                <a:latin typeface="Calibri"/>
                <a:ea typeface="Calibri"/>
                <a:cs typeface="Calibri"/>
                <a:sym typeface="Calibri"/>
              </a:rPr>
              <a:t>:  Elango.S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REGISTER NO AND NMID               </a:t>
            </a:r>
            <a:r>
              <a:rPr lang="en-US" sz="2400">
                <a:solidFill>
                  <a:schemeClr val="dk1"/>
                </a:solidFill>
                <a:latin typeface="Calibri"/>
                <a:ea typeface="Calibri"/>
                <a:cs typeface="Calibri"/>
                <a:sym typeface="Calibri"/>
              </a:rPr>
              <a:t>: 222402513/asunm161222402513</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DEPARTMENT                                 </a:t>
            </a:r>
            <a:r>
              <a:rPr lang="en-US" sz="2400">
                <a:solidFill>
                  <a:schemeClr val="dk1"/>
                </a:solidFill>
                <a:latin typeface="Calibri"/>
                <a:ea typeface="Calibri"/>
                <a:cs typeface="Calibri"/>
                <a:sym typeface="Calibri"/>
              </a:rPr>
              <a:t>  : BSc.Computer science</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400">
                <a:solidFill>
                  <a:schemeClr val="dk1"/>
                </a:solidFill>
                <a:latin typeface="Calibri"/>
                <a:ea typeface="Calibri"/>
                <a:cs typeface="Calibri"/>
                <a:sym typeface="Calibri"/>
              </a:rPr>
              <a:t>COLLEGE: COLLEGE/ UNIVERSITY </a:t>
            </a:r>
            <a:r>
              <a:rPr lang="en-US" sz="2400">
                <a:solidFill>
                  <a:schemeClr val="dk1"/>
                </a:solidFill>
                <a:latin typeface="Calibri"/>
                <a:ea typeface="Calibri"/>
                <a:cs typeface="Calibri"/>
                <a:sym typeface="Calibri"/>
              </a:rPr>
              <a:t>: Prince Shri Venkateswara Arts</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And Science College/Madras University</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8" name="Google Shape;188;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1" name="Google Shape;191;p16"/>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92" name="Google Shape;192;p16"/>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RESULTS AND SCREENSHOTS</a:t>
            </a:r>
            <a:endParaRPr sz="4250"/>
          </a:p>
        </p:txBody>
      </p:sp>
      <p:sp>
        <p:nvSpPr>
          <p:cNvPr id="193" name="Google Shape;193;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pic>
        <p:nvPicPr>
          <p:cNvPr id="195" name="Google Shape;195;p16"/>
          <p:cNvPicPr preferRelativeResize="0"/>
          <p:nvPr/>
        </p:nvPicPr>
        <p:blipFill>
          <a:blip r:embed="rId4">
            <a:alphaModFix/>
          </a:blip>
          <a:stretch>
            <a:fillRect/>
          </a:stretch>
        </p:blipFill>
        <p:spPr>
          <a:xfrm>
            <a:off x="2838450" y="1528125"/>
            <a:ext cx="6972301" cy="4945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7"/>
          <p:cNvPicPr preferRelativeResize="0"/>
          <p:nvPr/>
        </p:nvPicPr>
        <p:blipFill>
          <a:blip r:embed="rId3">
            <a:alphaModFix/>
          </a:blip>
          <a:stretch>
            <a:fillRect/>
          </a:stretch>
        </p:blipFill>
        <p:spPr>
          <a:xfrm>
            <a:off x="504957" y="1219195"/>
            <a:ext cx="9557104" cy="441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0" name="Google Shape;210;p18"/>
          <p:cNvSpPr txBox="1"/>
          <p:nvPr>
            <p:ph type="title"/>
          </p:nvPr>
        </p:nvSpPr>
        <p:spPr>
          <a:xfrm flipH="1">
            <a:off x="1139675" y="495608"/>
            <a:ext cx="4578600" cy="74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211" name="Google Shape;211;p1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12" name="Google Shape;212;p18"/>
          <p:cNvSpPr txBox="1"/>
          <p:nvPr/>
        </p:nvSpPr>
        <p:spPr>
          <a:xfrm flipH="1">
            <a:off x="2437400" y="2846025"/>
            <a:ext cx="5653800" cy="124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This portfolio highlights my skills, knowledge, and achievements, reflecting my growth and learning journey. It demonstrates my ability to apply concepts practically, showcase creativity, and adapt to challenges. Overall, it serves as a record of my progress and a foundation for future improvement and opportunities.</a:t>
            </a:r>
            <a:endParaRPr b="1">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2319337" y="264795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8000">
                <a:solidFill>
                  <a:schemeClr val="dk1"/>
                </a:solidFill>
                <a:latin typeface="Times New Roman"/>
                <a:ea typeface="Times New Roman"/>
                <a:cs typeface="Times New Roman"/>
                <a:sym typeface="Times New Roman"/>
              </a:rPr>
              <a:t>Digital Portfolio</a:t>
            </a:r>
            <a:endParaRPr sz="80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5" cy="6858466"/>
            <a:chOff x="7448612" y="0"/>
            <a:chExt cx="4743795"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468743" y="1179195"/>
            <a:ext cx="42558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 :  </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9"/>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6" name="Google Shape;96;p9"/>
          <p:cNvGrpSpPr/>
          <p:nvPr/>
        </p:nvGrpSpPr>
        <p:grpSpPr>
          <a:xfrm>
            <a:off x="7448612" y="0"/>
            <a:ext cx="4743795" cy="6858466"/>
            <a:chOff x="7448612" y="0"/>
            <a:chExt cx="4743795" cy="6858466"/>
          </a:xfrm>
        </p:grpSpPr>
        <p:sp>
          <p:nvSpPr>
            <p:cNvPr id="97" name="Google Shape;97;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6" name="Google Shape;106;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8" name="Google Shape;108;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0" name="Google Shape;110;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1" name="Google Shape;111;p9"/>
          <p:cNvGrpSpPr/>
          <p:nvPr/>
        </p:nvGrpSpPr>
        <p:grpSpPr>
          <a:xfrm>
            <a:off x="47625" y="3819523"/>
            <a:ext cx="4124325" cy="3009897"/>
            <a:chOff x="47625" y="3819523"/>
            <a:chExt cx="4124325" cy="3009897"/>
          </a:xfrm>
        </p:grpSpPr>
        <p:pic>
          <p:nvPicPr>
            <p:cNvPr id="112" name="Google Shape;112;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3" name="Google Shape;113;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4" name="Google Shape;114;p9"/>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5" name="Google Shape;115;p9"/>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6" name="Google Shape;116;p9"/>
          <p:cNvSpPr txBox="1"/>
          <p:nvPr/>
        </p:nvSpPr>
        <p:spPr>
          <a:xfrm>
            <a:off x="2509807" y="1041533"/>
            <a:ext cx="5029200" cy="4832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Tools and Technologies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Portfolio design and Layout</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Features and Functionality</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Screenshots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Github Link</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10"/>
          <p:cNvGrpSpPr/>
          <p:nvPr/>
        </p:nvGrpSpPr>
        <p:grpSpPr>
          <a:xfrm>
            <a:off x="7991475" y="2933700"/>
            <a:ext cx="2762251" cy="3257550"/>
            <a:chOff x="7991475" y="2933700"/>
            <a:chExt cx="2762251" cy="3257550"/>
          </a:xfrm>
        </p:grpSpPr>
        <p:sp>
          <p:nvSpPr>
            <p:cNvPr id="122" name="Google Shape;122;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4" name="Google Shape;124;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5" name="Google Shape;125;p10"/>
          <p:cNvSpPr/>
          <p:nvPr/>
        </p:nvSpPr>
        <p:spPr>
          <a:xfrm>
            <a:off x="6858000" y="109131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0"/>
          <p:cNvSpPr txBox="1"/>
          <p:nvPr>
            <p:ph type="title"/>
          </p:nvPr>
        </p:nvSpPr>
        <p:spPr>
          <a:xfrm>
            <a:off x="838200" y="91414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7" name="Google Shape;127;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8" name="Google Shape;128;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9" name="Google Shape;129;p10"/>
          <p:cNvSpPr txBox="1"/>
          <p:nvPr/>
        </p:nvSpPr>
        <p:spPr>
          <a:xfrm>
            <a:off x="331216" y="2968862"/>
            <a:ext cx="7924800" cy="1944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Traditional paper portfolios fail to effectively showcase skills and achievements.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Students and professionals lack an engaging way to present their work.</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Evaluators face challenges in assessing competencies without clear organization.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digital portfolio offers an interactive and accessible solution.</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11"/>
          <p:cNvGrpSpPr/>
          <p:nvPr/>
        </p:nvGrpSpPr>
        <p:grpSpPr>
          <a:xfrm>
            <a:off x="8658225" y="2647950"/>
            <a:ext cx="3533775" cy="3810000"/>
            <a:chOff x="8658225" y="2647950"/>
            <a:chExt cx="3533775" cy="3810000"/>
          </a:xfrm>
        </p:grpSpPr>
        <p:sp>
          <p:nvSpPr>
            <p:cNvPr id="135" name="Google Shape;135;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7" name="Google Shape;137;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8" name="Google Shape;138;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0" name="Google Shape;140;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1" name="Google Shape;141;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2" name="Google Shape;142;p11"/>
          <p:cNvSpPr txBox="1"/>
          <p:nvPr/>
        </p:nvSpPr>
        <p:spPr>
          <a:xfrm>
            <a:off x="1114425" y="2060775"/>
            <a:ext cx="8059200" cy="291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 digital portfolio helps showcase skills, achievements, and projects in a structured way. Traditional resumes are limited, making it harder to highlight full potential. A digital portfolio allows easy updates, sharing, and better visibility, supporting career growth, personal branding, and opportunities in the digital era.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2"/>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1" name="Google Shape;151;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1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3" name="Google Shape;153;p12"/>
          <p:cNvSpPr/>
          <p:nvPr/>
        </p:nvSpPr>
        <p:spPr>
          <a:xfrm>
            <a:off x="504825" y="2023311"/>
            <a:ext cx="12382500" cy="1200300"/>
          </a:xfrm>
          <a:prstGeom prst="rect">
            <a:avLst/>
          </a:prstGeom>
          <a:noFill/>
          <a:ln>
            <a:noFill/>
          </a:ln>
        </p:spPr>
        <p:txBody>
          <a:bodyPr anchorCtr="0" anchor="ctr" bIns="45700" lIns="91425" spcFirstLastPara="1" rIns="91425" wrap="square" tIns="45700">
            <a:spAutoFit/>
          </a:bodyPr>
          <a:lstStyle/>
          <a:p>
            <a:pPr indent="-152400" lvl="0" marL="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Potential Employers/Recruiters</a:t>
            </a:r>
            <a:r>
              <a:rPr b="0" i="0" lang="en-US" sz="2400" u="none" cap="none" strike="noStrike">
                <a:solidFill>
                  <a:schemeClr val="dk1"/>
                </a:solidFill>
                <a:latin typeface="Arial"/>
                <a:ea typeface="Arial"/>
                <a:cs typeface="Arial"/>
                <a:sym typeface="Arial"/>
              </a:rPr>
              <a:t> – to evaluate skills, projects, and experience.</a:t>
            </a:r>
            <a:endParaRPr/>
          </a:p>
          <a:p>
            <a:pPr indent="-152400" lvl="0" marL="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Clients/Collaborators</a:t>
            </a:r>
            <a:r>
              <a:rPr b="0" i="0" lang="en-US" sz="2400" u="none" cap="none" strike="noStrike">
                <a:solidFill>
                  <a:schemeClr val="dk1"/>
                </a:solidFill>
                <a:latin typeface="Arial"/>
                <a:ea typeface="Arial"/>
                <a:cs typeface="Arial"/>
                <a:sym typeface="Arial"/>
              </a:rPr>
              <a:t> – to explore work samples before partnerships.</a:t>
            </a:r>
            <a:endParaRPr/>
          </a:p>
          <a:p>
            <a:pPr indent="-152400" lvl="0" marL="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Peers/Community</a:t>
            </a:r>
            <a:r>
              <a:rPr b="0" i="0" lang="en-US" sz="2400" u="none" cap="none" strike="noStrike">
                <a:solidFill>
                  <a:schemeClr val="dk1"/>
                </a:solidFill>
                <a:latin typeface="Arial"/>
                <a:ea typeface="Arial"/>
                <a:cs typeface="Arial"/>
                <a:sym typeface="Arial"/>
              </a:rPr>
              <a:t> – for networking, learning, and inspiration.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59" name="Google Shape;159;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13"/>
          <p:cNvSpPr/>
          <p:nvPr/>
        </p:nvSpPr>
        <p:spPr>
          <a:xfrm>
            <a:off x="6553200" y="98361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3"/>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TOOLS AND TECHNIQUES</a:t>
            </a:r>
            <a:endParaRPr sz="3600"/>
          </a:p>
        </p:txBody>
      </p:sp>
      <p:pic>
        <p:nvPicPr>
          <p:cNvPr id="163" name="Google Shape;163;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4" name="Google Shape;164;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5" name="Google Shape;165;p13"/>
          <p:cNvSpPr/>
          <p:nvPr/>
        </p:nvSpPr>
        <p:spPr>
          <a:xfrm>
            <a:off x="3429000" y="2165337"/>
            <a:ext cx="6096000" cy="2998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Vs code -  </a:t>
            </a:r>
            <a:r>
              <a:rPr lang="en-US" sz="2000">
                <a:solidFill>
                  <a:schemeClr val="dk1"/>
                </a:solidFill>
                <a:latin typeface="Calibri"/>
                <a:ea typeface="Calibri"/>
                <a:cs typeface="Calibri"/>
                <a:sym typeface="Calibri"/>
              </a:rPr>
              <a:t>Code Editor</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HTML – </a:t>
            </a:r>
            <a:r>
              <a:rPr lang="en-US" sz="2000">
                <a:solidFill>
                  <a:schemeClr val="dk1"/>
                </a:solidFill>
                <a:latin typeface="Calibri"/>
                <a:ea typeface="Calibri"/>
                <a:cs typeface="Calibri"/>
                <a:sym typeface="Calibri"/>
              </a:rPr>
              <a:t>Structure purpose</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CSS – </a:t>
            </a:r>
            <a:r>
              <a:rPr lang="en-US" sz="2000">
                <a:solidFill>
                  <a:schemeClr val="dk1"/>
                </a:solidFill>
                <a:latin typeface="Calibri"/>
                <a:ea typeface="Calibri"/>
                <a:cs typeface="Calibri"/>
                <a:sym typeface="Calibri"/>
              </a:rPr>
              <a:t>Styling purpose</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Github – </a:t>
            </a:r>
            <a:r>
              <a:rPr lang="en-US" sz="2000">
                <a:solidFill>
                  <a:schemeClr val="dk1"/>
                </a:solidFill>
                <a:latin typeface="Calibri"/>
                <a:ea typeface="Calibri"/>
                <a:cs typeface="Calibri"/>
                <a:sym typeface="Calibri"/>
              </a:rPr>
              <a:t>Hosting Platform</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1" name="Google Shape;171;p14"/>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2" name="Google Shape;172;p14"/>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3" name="Google Shape;173;p14"/>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000">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74" name="Google Shape;174;p14"/>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14"/>
          <p:cNvSpPr txBox="1"/>
          <p:nvPr/>
        </p:nvSpPr>
        <p:spPr>
          <a:xfrm flipH="1" rot="-330">
            <a:off x="2213589" y="1946513"/>
            <a:ext cx="3123600" cy="124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Include selection :</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 Home</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About </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Skills </a:t>
            </a:r>
            <a:endParaRPr b="1">
              <a:latin typeface="Calibri"/>
              <a:ea typeface="Calibri"/>
              <a:cs typeface="Calibri"/>
              <a:sym typeface="Calibri"/>
            </a:endParaRPr>
          </a:p>
          <a:p>
            <a:pPr indent="-317500" lvl="0" marL="457200" rtl="0" algn="l">
              <a:spcBef>
                <a:spcPts val="0"/>
              </a:spcBef>
              <a:spcAft>
                <a:spcPts val="0"/>
              </a:spcAft>
              <a:buSzPts val="1400"/>
              <a:buFont typeface="Calibri"/>
              <a:buChar char="●"/>
            </a:pPr>
            <a:r>
              <a:rPr b="1" lang="en-US">
                <a:latin typeface="Calibri"/>
                <a:ea typeface="Calibri"/>
                <a:cs typeface="Calibri"/>
                <a:sym typeface="Calibri"/>
              </a:rPr>
              <a:t>Contact </a:t>
            </a:r>
            <a:endParaRPr b="1">
              <a:latin typeface="Calibri"/>
              <a:ea typeface="Calibri"/>
              <a:cs typeface="Calibri"/>
              <a:sym typeface="Calibri"/>
            </a:endParaRPr>
          </a:p>
        </p:txBody>
      </p:sp>
      <p:sp>
        <p:nvSpPr>
          <p:cNvPr id="176" name="Google Shape;176;p14"/>
          <p:cNvSpPr txBox="1"/>
          <p:nvPr/>
        </p:nvSpPr>
        <p:spPr>
          <a:xfrm>
            <a:off x="1219200" y="2864631"/>
            <a:ext cx="9753600" cy="39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FEATURES AND FUNCTIONALITY</a:t>
            </a:r>
            <a:endParaRPr/>
          </a:p>
        </p:txBody>
      </p:sp>
      <p:sp>
        <p:nvSpPr>
          <p:cNvPr id="182" name="Google Shape;182;p15"/>
          <p:cNvSpPr txBox="1"/>
          <p:nvPr/>
        </p:nvSpPr>
        <p:spPr>
          <a:xfrm>
            <a:off x="517849" y="1855199"/>
            <a:ext cx="9753600" cy="335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Features:</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The characteristics or attributes of a product/system.</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Describes what it has.</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Example: In a mobile phone – camera, fingerprint lock, Bluetooth, and storage capacity are features.</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Functionality:</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The purpose and operations that the product/system can perform.</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Describes what it can do.</a:t>
            </a:r>
            <a:endParaRPr b="1">
              <a:latin typeface="Calibri"/>
              <a:ea typeface="Calibri"/>
              <a:cs typeface="Calibri"/>
              <a:sym typeface="Calibri"/>
            </a:endParaRPr>
          </a:p>
          <a:p>
            <a:pPr indent="0" lvl="0" marL="0" rtl="0" algn="l">
              <a:spcBef>
                <a:spcPts val="0"/>
              </a:spcBef>
              <a:spcAft>
                <a:spcPts val="0"/>
              </a:spcAft>
              <a:buNone/>
            </a:pPr>
            <a:r>
              <a:t/>
            </a:r>
            <a:endParaRPr b="1">
              <a:latin typeface="Calibri"/>
              <a:ea typeface="Calibri"/>
              <a:cs typeface="Calibri"/>
              <a:sym typeface="Calibri"/>
            </a:endParaRPr>
          </a:p>
          <a:p>
            <a:pPr indent="0" lvl="0" marL="0" rtl="0" algn="l">
              <a:spcBef>
                <a:spcPts val="0"/>
              </a:spcBef>
              <a:spcAft>
                <a:spcPts val="0"/>
              </a:spcAft>
              <a:buNone/>
            </a:pPr>
            <a:r>
              <a:rPr b="1" lang="en-US">
                <a:latin typeface="Calibri"/>
                <a:ea typeface="Calibri"/>
                <a:cs typeface="Calibri"/>
                <a:sym typeface="Calibri"/>
              </a:rPr>
              <a:t>Example: In a mobile phone – taking photos, making calls, sending messages, and browsing the internet are functionalities.</a:t>
            </a:r>
            <a:endParaRPr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