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p>
          <a:p>
            <a:pPr indent="3136900" algn="l"/>
            <a:r>
              <a:rPr lang="en-US" sz="2800" dirty="0" smtClean="0">
                <a:latin typeface="Times New Roman" panose="02020603050405020304" pitchFamily="18" charset="0"/>
                <a:cs typeface="Times New Roman" panose="02020603050405020304" pitchFamily="18" charset="0"/>
              </a:rPr>
              <a:t>SRILOK.M</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MAGESH.M</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LAKSHMI KARUNESH.R</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ELANGO.M</a:t>
            </a:r>
            <a:endParaRPr lang="en-US" sz="2800" dirty="0">
              <a:latin typeface="Times New Roman" panose="02020603050405020304" pitchFamily="18" charset="0"/>
              <a:cs typeface="Times New Roman" panose="02020603050405020304" pitchFamily="18" charset="0"/>
            </a:endParaRPr>
          </a:p>
          <a:p>
            <a:pPr indent="3136900" algn="l"/>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Design </a:t>
            </a:r>
            <a:r>
              <a:rPr lang="en-IN" dirty="0">
                <a:latin typeface="Times New Roman" panose="02020603050405020304" pitchFamily="18" charset="0"/>
                <a:cs typeface="Times New Roman" panose="02020603050405020304" pitchFamily="18" charset="0"/>
              </a:rPr>
              <a:t>and develop an image recognition system capable of accurately identifying and categorizing objects and scenes within images, with a focus on real-world applications such as autonomous vehicles, healthcare diagnostics, or retail inventory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318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Convolutional Layers:</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HP</cp:lastModifiedBy>
  <cp:revision>8</cp:revision>
  <dcterms:created xsi:type="dcterms:W3CDTF">2023-10-10T14:53:58Z</dcterms:created>
  <dcterms:modified xsi:type="dcterms:W3CDTF">2023-10-11T15:48:05Z</dcterms:modified>
</cp:coreProperties>
</file>