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243233" y="3486303"/>
            <a:ext cx="8610600" cy="1869441"/>
          </a:xfrm>
          <a:prstGeom prst="rect"/>
          <a:noFill/>
        </p:spPr>
        <p:txBody>
          <a:bodyPr rtlCol="0" wrap="square">
            <a:spAutoFit/>
          </a:bodyPr>
          <a:p>
            <a:r>
              <a:rPr dirty="0" sz="2400" lang="en-US"/>
              <a:t>STUDENT NAME</a:t>
            </a:r>
            <a:r>
              <a:rPr dirty="0" sz="2400" lang="en-IN"/>
              <a:t>: </a:t>
            </a:r>
            <a:r>
              <a:rPr dirty="0" sz="2400" lang="en-US"/>
              <a:t>E</a:t>
            </a:r>
            <a:r>
              <a:rPr dirty="0" sz="2400" lang="en-US"/>
              <a:t>L</a:t>
            </a:r>
            <a:r>
              <a:rPr dirty="0" sz="2400" lang="en-US"/>
              <a:t>A</a:t>
            </a:r>
            <a:r>
              <a:rPr dirty="0" sz="2400" lang="en-US"/>
              <a:t>N</a:t>
            </a:r>
            <a:r>
              <a:rPr dirty="0" sz="2400" lang="en-US"/>
              <a:t>G</a:t>
            </a:r>
            <a:r>
              <a:rPr dirty="0" sz="2400" lang="en-US"/>
              <a:t>O</a:t>
            </a:r>
            <a:r>
              <a:rPr dirty="0" sz="2400" lang="en-US"/>
              <a:t>V</a:t>
            </a:r>
            <a:r>
              <a:rPr dirty="0" sz="2400" lang="en-US"/>
              <a:t>A</a:t>
            </a:r>
            <a:r>
              <a:rPr dirty="0" sz="2400" lang="en-US"/>
              <a:t>N</a:t>
            </a:r>
            <a:r>
              <a:rPr dirty="0" sz="2400" lang="en-US"/>
              <a:t> </a:t>
            </a:r>
            <a:r>
              <a:rPr dirty="0" sz="2400" lang="en-US"/>
              <a:t>V</a:t>
            </a:r>
            <a:endParaRPr dirty="0" sz="2400" lang="en-US"/>
          </a:p>
          <a:p>
            <a:r>
              <a:rPr dirty="0" sz="2400" lang="en-US"/>
              <a:t>REGISTER NO: </a:t>
            </a:r>
            <a:r>
              <a:rPr dirty="0" sz="2400" lang="en-IN"/>
              <a:t> 31221</a:t>
            </a:r>
            <a:r>
              <a:rPr dirty="0" sz="2400" lang="en-US"/>
              <a:t>9</a:t>
            </a:r>
            <a:r>
              <a:rPr dirty="0" sz="2400" lang="en-US"/>
              <a:t>4</a:t>
            </a:r>
            <a:r>
              <a:rPr dirty="0" sz="2400" lang="en-US"/>
              <a:t>9</a:t>
            </a:r>
            <a:r>
              <a:rPr dirty="0" sz="2400" lang="en-US"/>
              <a:t>4</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a:t>
            </a:r>
            <a:r>
              <a:rPr dirty="0" sz="2400" lang="en-US"/>
              <a:t>O</a:t>
            </a:r>
            <a:r>
              <a:rPr dirty="0" sz="2400" lang="en-US"/>
              <a:t>M</a:t>
            </a:r>
            <a:r>
              <a:rPr dirty="0" sz="2400" lang="en-US"/>
              <a:t>(</a:t>
            </a:r>
            <a:r>
              <a:rPr dirty="0" sz="2400" lang="en-US"/>
              <a:t>C</a:t>
            </a:r>
            <a:r>
              <a:rPr dirty="0" sz="2400" lang="en-US"/>
              <a:t>A</a:t>
            </a:r>
            <a:r>
              <a:rPr dirty="0" sz="2400" lang="en-US"/>
              <a:t>)</a:t>
            </a:r>
            <a:endParaRPr dirty="0" sz="2400" lang="en-US"/>
          </a:p>
          <a:p>
            <a:r>
              <a:rPr dirty="0" sz="2400" lang="en-US"/>
              <a:t>COLLEGE:</a:t>
            </a:r>
            <a:r>
              <a:rPr dirty="0" sz="2400" lang="en-US"/>
              <a:t> </a:t>
            </a:r>
            <a:r>
              <a:rPr dirty="0" sz="2400" lang="en-US"/>
              <a:t>S</a:t>
            </a:r>
            <a:r>
              <a:rPr dirty="0" sz="2400" lang="en-US"/>
              <a:t>.</a:t>
            </a:r>
            <a:r>
              <a:rPr dirty="0" sz="2400" lang="en-US"/>
              <a:t>A</a:t>
            </a:r>
            <a:r>
              <a:rPr dirty="0" sz="2400" lang="en-US"/>
              <a:t> </a:t>
            </a:r>
            <a:r>
              <a:rPr dirty="0" sz="2400" lang="en-US"/>
              <a:t>C</a:t>
            </a:r>
            <a:r>
              <a:rPr dirty="0" sz="2400" lang="en-US"/>
              <a:t>O</a:t>
            </a:r>
            <a:r>
              <a:rPr dirty="0" sz="2400" lang="en-US"/>
              <a:t>L</a:t>
            </a:r>
            <a:r>
              <a:rPr dirty="0" sz="2400" lang="en-US"/>
              <a:t>LEGE </a:t>
            </a:r>
            <a:r>
              <a:rPr dirty="0" sz="2400" lang="en-US"/>
              <a:t>O</a:t>
            </a:r>
            <a:r>
              <a:rPr dirty="0" sz="2400" lang="en-US"/>
              <a:t>F</a:t>
            </a:r>
            <a:r>
              <a:rPr dirty="0" sz="2400" lang="en-US"/>
              <a:t> </a:t>
            </a:r>
            <a:r>
              <a:rPr dirty="0" sz="2400" lang="en-US"/>
              <a:t>ARTS </a:t>
            </a:r>
            <a:r>
              <a:rPr dirty="0" sz="2400" lang="en-US"/>
              <a:t>AND </a:t>
            </a:r>
            <a:r>
              <a:rPr dirty="0" sz="2400" lang="en-US"/>
              <a:t>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1"/>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2024-03-29T04:07:22Z</dcterms:created>
  <dcterms:modified xsi:type="dcterms:W3CDTF">2024-09-27T10:05:12Z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51b984e2535e4438a472a04e14431f34</vt:lpwstr>
  </property>
</Properties>
</file>