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966"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err="1" smtClean="0">
                <a:solidFill>
                  <a:schemeClr val="tx1"/>
                </a:solidFill>
              </a:rPr>
              <a:t>R.Elangovan</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 </a:t>
            </a:r>
            <a:r>
              <a:rPr lang="en-US" sz="1100" b="0" i="0" u="none" strike="noStrike" cap="none" dirty="0" smtClean="0">
                <a:solidFill>
                  <a:schemeClr val="tx1"/>
                </a:solidFill>
                <a:latin typeface="Arial"/>
                <a:ea typeface="Arial"/>
                <a:cs typeface="Arial"/>
                <a:sym typeface="Arial"/>
              </a:rPr>
              <a:t>au813121104012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67" y="1065075"/>
            <a:ext cx="7708318" cy="365263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88" y="1186369"/>
            <a:ext cx="7321974" cy="342703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14" y="1165013"/>
            <a:ext cx="7267788" cy="338243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47" y="1205653"/>
            <a:ext cx="7193280" cy="33866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486320" y="326813"/>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149" y="814164"/>
            <a:ext cx="5122811" cy="387585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r>
              <a:rPr lang="en-US" sz="2000" b="1" dirty="0">
                <a:solidFill>
                  <a:srgbClr val="374151"/>
                </a:solidFill>
                <a:latin typeface="+mj-lt"/>
                <a:cs typeface="Times New Roman" panose="02020603050405020304" pitchFamily="18" charset="0"/>
              </a:rPr>
              <a:t/>
            </a: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r>
              <a:rPr lang="en-US" sz="2000" dirty="0" smtClean="0"/>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r>
              <a:rPr lang="en-US" sz="6000" dirty="0" smtClean="0"/>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r>
              <a:rPr lang="en-US" sz="1600" b="0" i="0" dirty="0">
                <a:solidFill>
                  <a:srgbClr val="374151"/>
                </a:solidFill>
                <a:effectLst/>
                <a:latin typeface="Söhne"/>
              </a:rPr>
              <a:t/>
            </a:r>
            <a:br>
              <a:rPr lang="en-US" sz="1600" b="0" i="0" dirty="0">
                <a:solidFill>
                  <a:srgbClr val="374151"/>
                </a:solidFill>
                <a:effectLst/>
                <a:latin typeface="Söhne"/>
              </a:rPr>
            </a:br>
            <a:endParaRPr lang="en-US" sz="16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lang="en-US" sz="1400" dirty="0" smtClean="0"/>
              <a:t/>
            </a:r>
            <a:br>
              <a:rPr lang="en-US" sz="1400" dirty="0" smtClean="0"/>
            </a:br>
            <a:r>
              <a:rPr lang="en-US" sz="1400" dirty="0" smtClean="0"/>
              <a:t/>
            </a:r>
            <a:br>
              <a:rPr lang="en-US" sz="1400" dirty="0" smtClean="0"/>
            </a:br>
            <a:r>
              <a:rPr lang="en-US" sz="1400" dirty="0" smtClean="0"/>
              <a:t>1</a:t>
            </a:r>
            <a:r>
              <a:rPr lang="en-US" sz="1400" dirty="0"/>
              <a:t>. To rent a car a prospective renter must first go to the nearest office to register as a client. </a:t>
            </a:r>
            <a:r>
              <a:rPr lang="en-US" sz="1400" dirty="0" smtClean="0"/>
              <a:t/>
            </a:r>
            <a:br>
              <a:rPr lang="en-US" sz="1400" dirty="0" smtClean="0"/>
            </a:br>
            <a:r>
              <a:rPr lang="en-US" sz="1400" dirty="0" smtClean="0"/>
              <a:t/>
            </a: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800" b="1" dirty="0" smtClean="0">
                <a:solidFill>
                  <a:srgbClr val="213163"/>
                </a:solidFill>
              </a:rPr>
              <a:t/>
            </a: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323987"/>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r>
              <a:rPr lang="en-US" sz="1600" dirty="0" smtClean="0"/>
              <a:t/>
            </a:r>
            <a:br>
              <a:rPr lang="en-US" sz="1600" dirty="0" smtClean="0"/>
            </a:br>
            <a:r>
              <a:rPr lang="en-US" sz="1600" dirty="0" smtClean="0"/>
              <a:t/>
            </a:r>
            <a:br>
              <a:rPr lang="en-US" sz="1600" dirty="0" smtClean="0"/>
            </a:br>
            <a:r>
              <a:rPr lang="en-US" sz="1600" dirty="0" smtClean="0"/>
              <a:t>• </a:t>
            </a:r>
            <a:r>
              <a:rPr lang="en-US" sz="1600" dirty="0"/>
              <a:t>Quick and easy retrieval of </a:t>
            </a:r>
            <a:r>
              <a:rPr lang="en-US" sz="1600" dirty="0" smtClean="0"/>
              <a:t>information</a:t>
            </a:r>
            <a:br>
              <a:rPr lang="en-US" sz="1600" dirty="0" smtClean="0"/>
            </a:br>
            <a:r>
              <a:rPr lang="en-US" sz="1600" dirty="0" smtClean="0"/>
              <a:t/>
            </a:r>
            <a:br>
              <a:rPr lang="en-US" sz="1600" dirty="0" smtClean="0"/>
            </a:br>
            <a:r>
              <a:rPr lang="en-US" sz="1600" dirty="0" smtClean="0"/>
              <a:t> </a:t>
            </a:r>
            <a:r>
              <a:rPr lang="en-US" sz="1600" dirty="0"/>
              <a:t>• Low cost maintenance. </a:t>
            </a:r>
            <a:r>
              <a:rPr lang="en-US" sz="1600" dirty="0" smtClean="0"/>
              <a:t/>
            </a:r>
            <a:br>
              <a:rPr lang="en-US" sz="1600" dirty="0" smtClean="0"/>
            </a:br>
            <a:r>
              <a:rPr lang="en-US" sz="1600" dirty="0" smtClean="0"/>
              <a:t/>
            </a: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r>
              <a:rPr lang="en-US" sz="1600" dirty="0" smtClean="0"/>
              <a:t/>
            </a:r>
            <a:br>
              <a:rPr lang="en-US" sz="1600" dirty="0" smtClean="0"/>
            </a:br>
            <a:r>
              <a:rPr lang="en-US" sz="1600" dirty="0" smtClean="0"/>
              <a:t> </a:t>
            </a:r>
            <a:r>
              <a:rPr lang="en-US" sz="1600" dirty="0"/>
              <a:t>• Use of this system will automate the </a:t>
            </a:r>
            <a:r>
              <a:rPr lang="en-US" sz="1600" dirty="0" smtClean="0"/>
              <a:t>function.</a:t>
            </a:r>
            <a:br>
              <a:rPr lang="en-US" sz="1600" dirty="0" smtClean="0"/>
            </a:br>
            <a:r>
              <a:rPr lang="en-US" sz="1600" dirty="0" smtClean="0"/>
              <a:t/>
            </a: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lang="en-US" sz="1800" dirty="0">
                <a:solidFill>
                  <a:srgbClr val="374151"/>
                </a:solidFill>
                <a:latin typeface="Times New Roman" panose="02020603050405020304" pitchFamily="18" charset="0"/>
                <a:cs typeface="Times New Roman" panose="02020603050405020304" pitchFamily="18" charset="0"/>
              </a:rPr>
              <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147</TotalTime>
  <Words>1542</Words>
  <Application>Microsoft Office PowerPoint</Application>
  <PresentationFormat>On-screen Show (16:9)</PresentationFormat>
  <Paragraphs>47</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31</cp:revision>
  <dcterms:modified xsi:type="dcterms:W3CDTF">2024-04-07T06:40:23Z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