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66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49123"/>
            <a:ext cx="7985759" cy="66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79196"/>
            <a:ext cx="8156575" cy="2961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" y="1424734"/>
            <a:ext cx="76860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300" dirty="0">
                <a:solidFill>
                  <a:srgbClr val="312F2B"/>
                </a:solidFill>
              </a:rPr>
              <a:t>Motion</a:t>
            </a:r>
            <a:r>
              <a:rPr sz="3300" spc="-25" dirty="0">
                <a:solidFill>
                  <a:srgbClr val="312F2B"/>
                </a:solidFill>
              </a:rPr>
              <a:t> </a:t>
            </a:r>
            <a:r>
              <a:rPr sz="3300" spc="70" dirty="0">
                <a:solidFill>
                  <a:srgbClr val="312F2B"/>
                </a:solidFill>
              </a:rPr>
              <a:t>Detection</a:t>
            </a:r>
            <a:r>
              <a:rPr sz="3300" spc="-25" dirty="0">
                <a:solidFill>
                  <a:srgbClr val="312F2B"/>
                </a:solidFill>
              </a:rPr>
              <a:t> </a:t>
            </a:r>
            <a:r>
              <a:rPr sz="3300" spc="-10" dirty="0">
                <a:solidFill>
                  <a:srgbClr val="312F2B"/>
                </a:solidFill>
              </a:rPr>
              <a:t>Using</a:t>
            </a:r>
            <a:r>
              <a:rPr sz="3300" spc="-20" dirty="0">
                <a:solidFill>
                  <a:srgbClr val="312F2B"/>
                </a:solidFill>
              </a:rPr>
              <a:t> </a:t>
            </a:r>
            <a:r>
              <a:rPr sz="3300" spc="-125" dirty="0">
                <a:solidFill>
                  <a:srgbClr val="312F2B"/>
                </a:solidFill>
              </a:rPr>
              <a:t>IC7490</a:t>
            </a:r>
            <a:r>
              <a:rPr sz="3300" spc="-25" dirty="0">
                <a:solidFill>
                  <a:srgbClr val="312F2B"/>
                </a:solidFill>
              </a:rPr>
              <a:t> and </a:t>
            </a:r>
            <a:r>
              <a:rPr sz="3300" spc="75" dirty="0">
                <a:solidFill>
                  <a:srgbClr val="312F2B"/>
                </a:solidFill>
              </a:rPr>
              <a:t>IC7448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502375" y="3170277"/>
            <a:ext cx="5978525" cy="37253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endParaRPr sz="2000" dirty="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IMPLEMENH6HION</a:t>
            </a:r>
            <a:r>
              <a:rPr spc="30" dirty="0"/>
              <a:t> </a:t>
            </a:r>
            <a:r>
              <a:rPr spc="130" dirty="0"/>
              <a:t>FOR</a:t>
            </a:r>
            <a:r>
              <a:rPr spc="35" dirty="0"/>
              <a:t> </a:t>
            </a:r>
            <a:r>
              <a:rPr spc="55" dirty="0"/>
              <a:t>HWO</a:t>
            </a:r>
            <a:r>
              <a:rPr spc="35" dirty="0"/>
              <a:t> </a:t>
            </a:r>
            <a:r>
              <a:rPr spc="170" dirty="0"/>
              <a:t>C6HHODE</a:t>
            </a:r>
            <a:r>
              <a:rPr spc="30" dirty="0"/>
              <a:t> </a:t>
            </a:r>
            <a:r>
              <a:rPr spc="35" dirty="0"/>
              <a:t>DISPL6V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62" y="1177800"/>
            <a:ext cx="7599465" cy="350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0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315" dirty="0"/>
              <a:t>I⭲</a:t>
            </a:r>
            <a:r>
              <a:rPr spc="75" dirty="0"/>
              <a:t> </a:t>
            </a:r>
            <a:r>
              <a:rPr spc="-10" dirty="0"/>
              <a:t>co⭲clusio⭲,</a:t>
            </a:r>
            <a:r>
              <a:rPr spc="80" dirty="0"/>
              <a:t> </a:t>
            </a:r>
            <a:r>
              <a:rPr spc="-95" dirty="0"/>
              <a:t>utili…i⭲o</a:t>
            </a:r>
            <a:r>
              <a:rPr spc="75" dirty="0"/>
              <a:t> </a:t>
            </a:r>
            <a:r>
              <a:rPr spc="-95" dirty="0"/>
              <a:t>IC74➆0</a:t>
            </a:r>
            <a:r>
              <a:rPr spc="80" dirty="0"/>
              <a:t> </a:t>
            </a:r>
            <a:r>
              <a:rPr spc="-10" dirty="0"/>
              <a:t>a⭲d</a:t>
            </a:r>
            <a:r>
              <a:rPr spc="75" dirty="0"/>
              <a:t> </a:t>
            </a:r>
            <a:r>
              <a:rPr dirty="0"/>
              <a:t>IC744®</a:t>
            </a:r>
            <a:r>
              <a:rPr spc="80" dirty="0"/>
              <a:t> </a:t>
            </a:r>
            <a:r>
              <a:rPr spc="180" dirty="0"/>
              <a:t>foi</a:t>
            </a:r>
            <a:r>
              <a:rPr spc="80" dirty="0"/>
              <a:t> </a:t>
            </a:r>
            <a:r>
              <a:rPr dirty="0"/>
              <a:t>motio⭲</a:t>
            </a:r>
            <a:r>
              <a:rPr spc="75" dirty="0"/>
              <a:t> </a:t>
            </a:r>
            <a:r>
              <a:rPr dirty="0"/>
              <a:t>dctcctio⭲,</a:t>
            </a:r>
            <a:r>
              <a:rPr spc="80" dirty="0"/>
              <a:t> </a:t>
            </a:r>
            <a:r>
              <a:rPr spc="35" dirty="0"/>
              <a:t>whilc </a:t>
            </a:r>
            <a:r>
              <a:rPr spc="-75" dirty="0"/>
              <a:t>u⭲co⭲vc⭲tio⭲al,</a:t>
            </a:r>
            <a:r>
              <a:rPr dirty="0"/>
              <a:t> </a:t>
            </a:r>
            <a:r>
              <a:rPr spc="-45" dirty="0"/>
              <a:t>ca⭲</a:t>
            </a:r>
            <a:r>
              <a:rPr spc="5" dirty="0"/>
              <a:t> </a:t>
            </a:r>
            <a:r>
              <a:rPr spc="145" dirty="0"/>
              <a:t>offci</a:t>
            </a:r>
            <a:r>
              <a:rPr spc="5" dirty="0"/>
              <a:t> </a:t>
            </a:r>
            <a:r>
              <a:rPr spc="80" dirty="0"/>
              <a:t>adva⭲taocs</a:t>
            </a:r>
            <a:r>
              <a:rPr spc="5" dirty="0"/>
              <a:t> </a:t>
            </a:r>
            <a:r>
              <a:rPr spc="-275" dirty="0"/>
              <a:t>i⭲</a:t>
            </a:r>
            <a:r>
              <a:rPr spc="10" dirty="0"/>
              <a:t> </a:t>
            </a:r>
            <a:r>
              <a:rPr spc="160" dirty="0"/>
              <a:t>tcims</a:t>
            </a:r>
            <a:r>
              <a:rPr spc="5" dirty="0"/>
              <a:t> </a:t>
            </a:r>
            <a:r>
              <a:rPr spc="110" dirty="0"/>
              <a:t>of</a:t>
            </a:r>
            <a:r>
              <a:rPr spc="5" dirty="0"/>
              <a:t> </a:t>
            </a:r>
            <a:r>
              <a:rPr spc="-10" dirty="0"/>
              <a:t>customi…atio⭲, </a:t>
            </a:r>
            <a:r>
              <a:rPr dirty="0"/>
              <a:t>piccisio⭲,</a:t>
            </a:r>
            <a:r>
              <a:rPr spc="90" dirty="0"/>
              <a:t> </a:t>
            </a:r>
            <a:r>
              <a:rPr spc="105" dirty="0"/>
              <a:t>lowci</a:t>
            </a:r>
            <a:r>
              <a:rPr spc="90" dirty="0"/>
              <a:t> </a:t>
            </a:r>
            <a:r>
              <a:rPr spc="150" dirty="0"/>
              <a:t>powci</a:t>
            </a:r>
            <a:r>
              <a:rPr spc="95" dirty="0"/>
              <a:t> </a:t>
            </a:r>
            <a:r>
              <a:rPr dirty="0"/>
              <a:t>co⭲sumptio⭲,</a:t>
            </a:r>
            <a:r>
              <a:rPr spc="90" dirty="0"/>
              <a:t> </a:t>
            </a:r>
            <a:r>
              <a:rPr spc="185" dirty="0"/>
              <a:t>icduccd</a:t>
            </a:r>
            <a:r>
              <a:rPr spc="90" dirty="0"/>
              <a:t> </a:t>
            </a:r>
            <a:r>
              <a:rPr spc="-130" dirty="0"/>
              <a:t>si…c,</a:t>
            </a:r>
            <a:r>
              <a:rPr spc="95" dirty="0"/>
              <a:t> </a:t>
            </a:r>
            <a:r>
              <a:rPr spc="-25" dirty="0"/>
              <a:t>a⭲d</a:t>
            </a:r>
          </a:p>
          <a:p>
            <a:pPr marL="12700" marR="46355">
              <a:lnSpc>
                <a:spcPct val="114999"/>
              </a:lnSpc>
            </a:pPr>
            <a:r>
              <a:rPr spc="70" dirty="0"/>
              <a:t>cost-</a:t>
            </a:r>
            <a:r>
              <a:rPr dirty="0"/>
              <a:t>cffcctivc⭲css</a:t>
            </a:r>
            <a:r>
              <a:rPr spc="105" dirty="0"/>
              <a:t> </a:t>
            </a:r>
            <a:r>
              <a:rPr spc="180" dirty="0"/>
              <a:t>foi</a:t>
            </a:r>
            <a:r>
              <a:rPr spc="110" dirty="0"/>
              <a:t> </a:t>
            </a:r>
            <a:r>
              <a:rPr spc="120" dirty="0"/>
              <a:t>mass</a:t>
            </a:r>
            <a:r>
              <a:rPr spc="110" dirty="0"/>
              <a:t> </a:t>
            </a:r>
            <a:r>
              <a:rPr spc="80" dirty="0"/>
              <a:t>pioductio⭲.</a:t>
            </a:r>
            <a:r>
              <a:rPr spc="110" dirty="0"/>
              <a:t> </a:t>
            </a:r>
            <a:r>
              <a:rPr spc="-160" dirty="0"/>
              <a:t>BQ</a:t>
            </a:r>
            <a:r>
              <a:rPr spc="110" dirty="0"/>
              <a:t> </a:t>
            </a:r>
            <a:r>
              <a:rPr spc="65" dirty="0"/>
              <a:t>lcvciaoi⭲o</a:t>
            </a:r>
            <a:r>
              <a:rPr spc="110" dirty="0"/>
              <a:t> </a:t>
            </a:r>
            <a:r>
              <a:rPr spc="130" dirty="0"/>
              <a:t>thcsc</a:t>
            </a:r>
            <a:r>
              <a:rPr spc="110" dirty="0"/>
              <a:t> </a:t>
            </a:r>
            <a:r>
              <a:rPr spc="90" dirty="0"/>
              <a:t>spcciﬁc </a:t>
            </a:r>
            <a:r>
              <a:rPr dirty="0"/>
              <a:t>ICs,</a:t>
            </a:r>
            <a:r>
              <a:rPr spc="55" dirty="0"/>
              <a:t> </a:t>
            </a:r>
            <a:r>
              <a:rPr dirty="0"/>
              <a:t>wc</a:t>
            </a:r>
            <a:r>
              <a:rPr spc="55" dirty="0"/>
              <a:t> </a:t>
            </a:r>
            <a:r>
              <a:rPr spc="-45" dirty="0"/>
              <a:t>ca⭲</a:t>
            </a:r>
            <a:r>
              <a:rPr spc="55" dirty="0"/>
              <a:t> </a:t>
            </a:r>
            <a:r>
              <a:rPr spc="165" dirty="0"/>
              <a:t>cicatc</a:t>
            </a:r>
            <a:r>
              <a:rPr spc="55" dirty="0"/>
              <a:t> </a:t>
            </a:r>
            <a:r>
              <a:rPr dirty="0"/>
              <a:t>motio⭲</a:t>
            </a:r>
            <a:r>
              <a:rPr spc="55" dirty="0"/>
              <a:t> </a:t>
            </a:r>
            <a:r>
              <a:rPr spc="50" dirty="0"/>
              <a:t>dctcctio⭲</a:t>
            </a:r>
            <a:r>
              <a:rPr spc="55" dirty="0"/>
              <a:t> </a:t>
            </a:r>
            <a:r>
              <a:rPr dirty="0"/>
              <a:t>sQstcms</a:t>
            </a:r>
            <a:r>
              <a:rPr spc="55" dirty="0"/>
              <a:t> </a:t>
            </a:r>
            <a:r>
              <a:rPr spc="130" dirty="0"/>
              <a:t>that</a:t>
            </a:r>
            <a:r>
              <a:rPr spc="55" dirty="0"/>
              <a:t> </a:t>
            </a:r>
            <a:r>
              <a:rPr spc="220" dirty="0"/>
              <a:t>aic</a:t>
            </a:r>
            <a:r>
              <a:rPr spc="55" dirty="0"/>
              <a:t> </a:t>
            </a:r>
            <a:r>
              <a:rPr spc="140" dirty="0"/>
              <a:t>tailoicd</a:t>
            </a:r>
            <a:r>
              <a:rPr spc="55" dirty="0"/>
              <a:t> </a:t>
            </a:r>
            <a:r>
              <a:rPr spc="140" dirty="0"/>
              <a:t>to</a:t>
            </a:r>
            <a:r>
              <a:rPr spc="55" dirty="0"/>
              <a:t> </a:t>
            </a:r>
            <a:r>
              <a:rPr spc="210" dirty="0"/>
              <a:t>oui </a:t>
            </a:r>
            <a:r>
              <a:rPr dirty="0"/>
              <a:t>u⭲iquc</a:t>
            </a:r>
            <a:r>
              <a:rPr spc="140" dirty="0"/>
              <a:t> </a:t>
            </a:r>
            <a:r>
              <a:rPr spc="85" dirty="0"/>
              <a:t>icquiicmc⭲ts,</a:t>
            </a:r>
            <a:r>
              <a:rPr spc="145" dirty="0"/>
              <a:t> </a:t>
            </a:r>
            <a:r>
              <a:rPr dirty="0"/>
              <a:t>icsulti⭲o</a:t>
            </a:r>
            <a:r>
              <a:rPr spc="145" dirty="0"/>
              <a:t> </a:t>
            </a:r>
            <a:r>
              <a:rPr spc="-275" dirty="0"/>
              <a:t>i⭲</a:t>
            </a:r>
            <a:r>
              <a:rPr spc="145" dirty="0"/>
              <a:t> </a:t>
            </a:r>
            <a:r>
              <a:rPr dirty="0"/>
              <a:t>cfficic⭲t</a:t>
            </a:r>
            <a:r>
              <a:rPr spc="145" dirty="0"/>
              <a:t> </a:t>
            </a:r>
            <a:r>
              <a:rPr spc="-10" dirty="0"/>
              <a:t>a⭲d</a:t>
            </a:r>
            <a:r>
              <a:rPr spc="145" dirty="0"/>
              <a:t> </a:t>
            </a:r>
            <a:r>
              <a:rPr dirty="0"/>
              <a:t>optimi…cd</a:t>
            </a:r>
            <a:r>
              <a:rPr spc="145" dirty="0"/>
              <a:t> </a:t>
            </a:r>
            <a:r>
              <a:rPr spc="-10" dirty="0"/>
              <a:t>solutio⭲s. </a:t>
            </a:r>
            <a:r>
              <a:rPr spc="75" dirty="0"/>
              <a:t>Whilc</a:t>
            </a:r>
            <a:r>
              <a:rPr spc="15" dirty="0"/>
              <a:t> </a:t>
            </a:r>
            <a:r>
              <a:rPr spc="-75" dirty="0"/>
              <a:t>u⭲co⭲vc⭲tio⭲al,</a:t>
            </a:r>
            <a:r>
              <a:rPr spc="20" dirty="0"/>
              <a:t> </a:t>
            </a:r>
            <a:r>
              <a:rPr spc="80" dirty="0"/>
              <a:t>this</a:t>
            </a:r>
            <a:r>
              <a:rPr spc="20" dirty="0"/>
              <a:t> </a:t>
            </a:r>
            <a:r>
              <a:rPr spc="204" dirty="0"/>
              <a:t>appioach</a:t>
            </a:r>
            <a:r>
              <a:rPr spc="15" dirty="0"/>
              <a:t> </a:t>
            </a:r>
            <a:r>
              <a:rPr spc="100" dirty="0"/>
              <a:t>showcascs</a:t>
            </a:r>
            <a:r>
              <a:rPr spc="20" dirty="0"/>
              <a:t> </a:t>
            </a:r>
            <a:r>
              <a:rPr spc="135" dirty="0"/>
              <a:t>thc</a:t>
            </a:r>
            <a:r>
              <a:rPr spc="20" dirty="0"/>
              <a:t> </a:t>
            </a:r>
            <a:r>
              <a:rPr spc="70" dirty="0"/>
              <a:t>vcisatilitQ</a:t>
            </a:r>
            <a:r>
              <a:rPr spc="20" dirty="0"/>
              <a:t> </a:t>
            </a:r>
            <a:r>
              <a:rPr spc="85" dirty="0"/>
              <a:t>of </a:t>
            </a:r>
            <a:r>
              <a:rPr spc="75" dirty="0"/>
              <a:t>i⭲tcoiatcd</a:t>
            </a:r>
            <a:r>
              <a:rPr spc="70" dirty="0"/>
              <a:t> </a:t>
            </a:r>
            <a:r>
              <a:rPr spc="114" dirty="0"/>
              <a:t>ciicuits</a:t>
            </a:r>
            <a:r>
              <a:rPr spc="75" dirty="0"/>
              <a:t> </a:t>
            </a:r>
            <a:r>
              <a:rPr spc="-275" dirty="0"/>
              <a:t>i⭲</a:t>
            </a:r>
            <a:r>
              <a:rPr spc="75" dirty="0"/>
              <a:t> </a:t>
            </a:r>
            <a:r>
              <a:rPr spc="85" dirty="0"/>
              <a:t>addicssi⭲o</a:t>
            </a:r>
            <a:r>
              <a:rPr spc="70" dirty="0"/>
              <a:t> </a:t>
            </a:r>
            <a:r>
              <a:rPr dirty="0"/>
              <a:t>spcciali…cd</a:t>
            </a:r>
            <a:r>
              <a:rPr spc="75" dirty="0"/>
              <a:t> </a:t>
            </a:r>
            <a:r>
              <a:rPr dirty="0"/>
              <a:t>⭲ccds,</a:t>
            </a:r>
            <a:r>
              <a:rPr spc="75" dirty="0"/>
              <a:t> </a:t>
            </a:r>
            <a:r>
              <a:rPr spc="45" dirty="0"/>
              <a:t>ultimatclQ </a:t>
            </a:r>
            <a:r>
              <a:rPr dirty="0"/>
              <a:t>co⭲tiibuti⭲o</a:t>
            </a:r>
            <a:r>
              <a:rPr spc="100" dirty="0"/>
              <a:t> </a:t>
            </a:r>
            <a:r>
              <a:rPr spc="140" dirty="0"/>
              <a:t>to</a:t>
            </a:r>
            <a:r>
              <a:rPr spc="105" dirty="0"/>
              <a:t> </a:t>
            </a:r>
            <a:r>
              <a:rPr spc="135" dirty="0"/>
              <a:t>thc</a:t>
            </a:r>
            <a:r>
              <a:rPr spc="100" dirty="0"/>
              <a:t> </a:t>
            </a:r>
            <a:r>
              <a:rPr dirty="0"/>
              <a:t>adva⭲ccmc⭲t</a:t>
            </a:r>
            <a:r>
              <a:rPr spc="105" dirty="0"/>
              <a:t> </a:t>
            </a:r>
            <a:r>
              <a:rPr spc="110" dirty="0"/>
              <a:t>of</a:t>
            </a:r>
            <a:r>
              <a:rPr spc="105" dirty="0"/>
              <a:t> </a:t>
            </a:r>
            <a:r>
              <a:rPr dirty="0"/>
              <a:t>motio⭲</a:t>
            </a:r>
            <a:r>
              <a:rPr spc="100" dirty="0"/>
              <a:t> </a:t>
            </a:r>
            <a:r>
              <a:rPr spc="50" dirty="0"/>
              <a:t>dctcctio⭲</a:t>
            </a:r>
            <a:r>
              <a:rPr spc="105" dirty="0"/>
              <a:t> </a:t>
            </a:r>
            <a:r>
              <a:rPr spc="-10" dirty="0"/>
              <a:t>tcch⭲olooQ.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225" y="2072686"/>
            <a:ext cx="3611879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dirty="0">
                <a:latin typeface="Arial MT"/>
                <a:cs typeface="Arial MT"/>
              </a:rPr>
              <a:t>THANK</a:t>
            </a:r>
            <a:r>
              <a:rPr sz="4850" spc="-114" dirty="0">
                <a:latin typeface="Arial MT"/>
                <a:cs typeface="Arial MT"/>
              </a:rPr>
              <a:t> </a:t>
            </a:r>
            <a:r>
              <a:rPr sz="4850" spc="-25" dirty="0">
                <a:latin typeface="Arial MT"/>
                <a:cs typeface="Arial MT"/>
              </a:rPr>
              <a:t>YOU</a:t>
            </a:r>
            <a:endParaRPr sz="4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EXISTING</a:t>
            </a:r>
            <a:r>
              <a:rPr spc="3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711" rIns="0" bIns="0" rtlCol="0">
            <a:spAutoFit/>
          </a:bodyPr>
          <a:lstStyle/>
          <a:p>
            <a:pPr marL="12700" marR="215900">
              <a:lnSpc>
                <a:spcPct val="114999"/>
              </a:lnSpc>
              <a:spcBef>
                <a:spcPts val="100"/>
              </a:spcBef>
            </a:pPr>
            <a:r>
              <a:rPr spc="-175" dirty="0">
                <a:latin typeface="Segoe UI Symbol"/>
                <a:cs typeface="Segoe UI Symbol"/>
              </a:rPr>
              <a:t>I⭲</a:t>
            </a:r>
            <a:r>
              <a:rPr spc="135" dirty="0">
                <a:latin typeface="Segoe UI Symbol"/>
                <a:cs typeface="Segoe UI Symbol"/>
              </a:rPr>
              <a:t> </a:t>
            </a:r>
            <a:r>
              <a:rPr spc="254" dirty="0">
                <a:latin typeface="Segoe UI Symbol"/>
                <a:cs typeface="Segoe UI Symbol"/>
              </a:rPr>
              <a:t>ouí</a:t>
            </a:r>
            <a:r>
              <a:rPr spc="135" dirty="0">
                <a:latin typeface="Segoe UI Symbol"/>
                <a:cs typeface="Segoe UI Symbol"/>
              </a:rPr>
              <a:t> cuííg⭲t</a:t>
            </a:r>
            <a:r>
              <a:rPr spc="14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motio⭲</a:t>
            </a:r>
            <a:r>
              <a:rPr spc="135" dirty="0">
                <a:latin typeface="Segoe UI Symbol"/>
                <a:cs typeface="Segoe UI Symbol"/>
              </a:rPr>
              <a:t> </a:t>
            </a:r>
            <a:r>
              <a:rPr spc="60" dirty="0">
                <a:latin typeface="Segoe UI Symbol"/>
                <a:cs typeface="Segoe UI Symbol"/>
              </a:rPr>
              <a:t>dgtgctio⭲</a:t>
            </a:r>
            <a:r>
              <a:rPr spc="13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sQstgm,</a:t>
            </a:r>
            <a:r>
              <a:rPr spc="14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wg</a:t>
            </a:r>
            <a:r>
              <a:rPr spc="13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utili…g</a:t>
            </a:r>
            <a:r>
              <a:rPr spc="135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6ídui⭲o</a:t>
            </a:r>
            <a:r>
              <a:rPr spc="140" dirty="0">
                <a:latin typeface="Segoe UI Symbol"/>
                <a:cs typeface="Segoe UI Symbol"/>
              </a:rPr>
              <a:t> </a:t>
            </a:r>
            <a:r>
              <a:rPr spc="-25" dirty="0">
                <a:latin typeface="Segoe UI Symbol"/>
                <a:cs typeface="Segoe UI Symbol"/>
              </a:rPr>
              <a:t>i⭲ </a:t>
            </a:r>
            <a:r>
              <a:rPr dirty="0">
                <a:latin typeface="Segoe UI Symbol"/>
                <a:cs typeface="Segoe UI Symbol"/>
              </a:rPr>
              <a:t>co⭲ju⭲ctio⭲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105" dirty="0">
                <a:latin typeface="Segoe UI Symbol"/>
                <a:cs typeface="Segoe UI Symbol"/>
              </a:rPr>
              <a:t>with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IR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14" dirty="0">
                <a:latin typeface="Segoe UI Symbol"/>
                <a:cs typeface="Segoe UI Symbol"/>
              </a:rPr>
              <a:t>sg⭲soís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30" dirty="0">
                <a:latin typeface="Segoe UI Symbol"/>
                <a:cs typeface="Segoe UI Symbol"/>
              </a:rPr>
              <a:t>to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idg⭲tifQ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motio⭲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a⭲d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90" dirty="0">
                <a:latin typeface="Segoe UI Symbol"/>
                <a:cs typeface="Segoe UI Symbol"/>
              </a:rPr>
              <a:t>displaQ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55" dirty="0">
                <a:latin typeface="Segoe UI Symbol"/>
                <a:cs typeface="Segoe UI Symbol"/>
              </a:rPr>
              <a:t>íglgva⭲t </a:t>
            </a:r>
            <a:r>
              <a:rPr spc="145" dirty="0">
                <a:latin typeface="Segoe UI Symbol"/>
                <a:cs typeface="Segoe UI Symbol"/>
              </a:rPr>
              <a:t>output.</a:t>
            </a:r>
            <a:r>
              <a:rPr spc="25" dirty="0">
                <a:latin typeface="Segoe UI Symbol"/>
                <a:cs typeface="Segoe UI Symbol"/>
              </a:rPr>
              <a:t> </a:t>
            </a:r>
            <a:r>
              <a:rPr spc="80" dirty="0">
                <a:latin typeface="Segoe UI Symbol"/>
                <a:cs typeface="Segoe UI Symbol"/>
              </a:rPr>
              <a:t>Howgvgí,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gmploQi⭲o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6ídui⭲o</a:t>
            </a:r>
            <a:r>
              <a:rPr spc="25" dirty="0">
                <a:latin typeface="Segoe UI Symbol"/>
                <a:cs typeface="Segoe UI Symbol"/>
              </a:rPr>
              <a:t> </a:t>
            </a:r>
            <a:r>
              <a:rPr spc="240" dirty="0">
                <a:latin typeface="Segoe UI Symbol"/>
                <a:cs typeface="Segoe UI Symbol"/>
              </a:rPr>
              <a:t>has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spc="75" dirty="0">
                <a:latin typeface="Segoe UI Symbol"/>
                <a:cs typeface="Segoe UI Symbol"/>
              </a:rPr>
              <a:t>lgd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spc="130" dirty="0">
                <a:latin typeface="Segoe UI Symbol"/>
                <a:cs typeface="Segoe UI Symbol"/>
              </a:rPr>
              <a:t>to</a:t>
            </a:r>
            <a:r>
              <a:rPr spc="2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a⭲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spc="100" dirty="0">
                <a:latin typeface="Segoe UI Symbol"/>
                <a:cs typeface="Segoe UI Symbol"/>
              </a:rPr>
              <a:t>i⭲cígasg</a:t>
            </a:r>
            <a:r>
              <a:rPr spc="30" dirty="0">
                <a:latin typeface="Segoe UI Symbol"/>
                <a:cs typeface="Segoe UI Symbol"/>
              </a:rPr>
              <a:t> </a:t>
            </a:r>
            <a:r>
              <a:rPr spc="-140" dirty="0">
                <a:latin typeface="Segoe UI Symbol"/>
                <a:cs typeface="Segoe UI Symbol"/>
              </a:rPr>
              <a:t>i⭲</a:t>
            </a:r>
            <a:r>
              <a:rPr spc="25" dirty="0">
                <a:latin typeface="Segoe UI Symbol"/>
                <a:cs typeface="Segoe UI Symbol"/>
              </a:rPr>
              <a:t> </a:t>
            </a:r>
            <a:r>
              <a:rPr spc="90" dirty="0">
                <a:latin typeface="Segoe UI Symbol"/>
                <a:cs typeface="Segoe UI Symbol"/>
              </a:rPr>
              <a:t>thg </a:t>
            </a:r>
            <a:r>
              <a:rPr spc="150" dirty="0">
                <a:latin typeface="Segoe UI Symbol"/>
                <a:cs typeface="Segoe UI Symbol"/>
              </a:rPr>
              <a:t>ovgíall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si…g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of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14" dirty="0">
                <a:latin typeface="Segoe UI Symbol"/>
                <a:cs typeface="Segoe UI Symbol"/>
              </a:rPr>
              <a:t>thg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sQstgm,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a⭲d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45" dirty="0">
                <a:latin typeface="Segoe UI Symbol"/>
                <a:cs typeface="Segoe UI Symbol"/>
              </a:rPr>
              <a:t>píooíammi⭲o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95" dirty="0">
                <a:latin typeface="Segoe UI Symbol"/>
                <a:cs typeface="Segoe UI Symbol"/>
              </a:rPr>
              <a:t>it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20" dirty="0">
                <a:latin typeface="Segoe UI Symbol"/>
                <a:cs typeface="Segoe UI Symbol"/>
              </a:rPr>
              <a:t>i⭲tíoducgs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250" dirty="0">
                <a:latin typeface="Segoe UI Symbol"/>
                <a:cs typeface="Segoe UI Symbol"/>
              </a:rPr>
              <a:t>a</a:t>
            </a:r>
          </a:p>
          <a:p>
            <a:pPr marL="12700" marR="5080">
              <a:lnSpc>
                <a:spcPct val="114999"/>
              </a:lnSpc>
            </a:pPr>
            <a:r>
              <a:rPr spc="65" dirty="0">
                <a:latin typeface="Segoe UI Symbol"/>
                <a:cs typeface="Segoe UI Symbol"/>
              </a:rPr>
              <a:t>timg-</a:t>
            </a:r>
            <a:r>
              <a:rPr dirty="0">
                <a:latin typeface="Segoe UI Symbol"/>
                <a:cs typeface="Segoe UI Symbol"/>
              </a:rPr>
              <a:t>co⭲sumi⭲o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glgmg⭲t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spc="250" dirty="0">
                <a:latin typeface="Segoe UI Symbol"/>
                <a:cs typeface="Segoe UI Symbol"/>
              </a:rPr>
              <a:t>as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spc="95" dirty="0">
                <a:latin typeface="Segoe UI Symbol"/>
                <a:cs typeface="Segoe UI Symbol"/>
              </a:rPr>
              <a:t>it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co⭲ti⭲uouslQ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spc="170" dirty="0">
                <a:latin typeface="Segoe UI Symbol"/>
                <a:cs typeface="Segoe UI Symbol"/>
              </a:rPr>
              <a:t>chgcks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spc="210" dirty="0">
                <a:latin typeface="Segoe UI Symbol"/>
                <a:cs typeface="Segoe UI Symbol"/>
              </a:rPr>
              <a:t>foí</a:t>
            </a:r>
            <a:r>
              <a:rPr spc="145" dirty="0">
                <a:latin typeface="Segoe UI Symbol"/>
                <a:cs typeface="Segoe UI Symbol"/>
              </a:rPr>
              <a:t> </a:t>
            </a:r>
            <a:r>
              <a:rPr spc="-10" dirty="0">
                <a:latin typeface="Segoe UI Symbol"/>
                <a:cs typeface="Segoe UI Symbol"/>
              </a:rPr>
              <a:t>co⭲ditio⭲s </a:t>
            </a:r>
            <a:r>
              <a:rPr spc="185" dirty="0">
                <a:latin typeface="Segoe UI Symbol"/>
                <a:cs typeface="Segoe UI Symbol"/>
              </a:rPr>
              <a:t>gach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90" dirty="0">
                <a:latin typeface="Segoe UI Symbol"/>
                <a:cs typeface="Segoe UI Symbol"/>
              </a:rPr>
              <a:t>timg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114" dirty="0">
                <a:latin typeface="Segoe UI Symbol"/>
                <a:cs typeface="Segoe UI Symbol"/>
              </a:rPr>
              <a:t>thg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IR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100" dirty="0">
                <a:latin typeface="Segoe UI Symbol"/>
                <a:cs typeface="Segoe UI Symbol"/>
              </a:rPr>
              <a:t>sg⭲soí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55" dirty="0">
                <a:latin typeface="Segoe UI Symbol"/>
                <a:cs typeface="Segoe UI Symbol"/>
              </a:rPr>
              <a:t>suppligs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i⭲put.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Co⭲sgqug⭲tlQ,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wg</a:t>
            </a:r>
            <a:r>
              <a:rPr spc="85" dirty="0">
                <a:latin typeface="Segoe UI Symbol"/>
                <a:cs typeface="Segoe UI Symbol"/>
              </a:rPr>
              <a:t> </a:t>
            </a:r>
            <a:r>
              <a:rPr spc="140" dirty="0">
                <a:latin typeface="Segoe UI Symbol"/>
                <a:cs typeface="Segoe UI Symbol"/>
              </a:rPr>
              <a:t>havg</a:t>
            </a:r>
            <a:r>
              <a:rPr spc="80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optgd </a:t>
            </a:r>
            <a:r>
              <a:rPr spc="210" dirty="0">
                <a:latin typeface="Segoe UI Symbol"/>
                <a:cs typeface="Segoe UI Symbol"/>
              </a:rPr>
              <a:t>foí</a:t>
            </a:r>
            <a:r>
              <a:rPr spc="3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a⭲</a:t>
            </a:r>
            <a:r>
              <a:rPr spc="40" dirty="0">
                <a:latin typeface="Segoe UI Symbol"/>
                <a:cs typeface="Segoe UI Symbol"/>
              </a:rPr>
              <a:t> </a:t>
            </a:r>
            <a:r>
              <a:rPr spc="105" dirty="0">
                <a:latin typeface="Segoe UI Symbol"/>
                <a:cs typeface="Segoe UI Symbol"/>
              </a:rPr>
              <a:t>altgí⭲ativg</a:t>
            </a:r>
            <a:r>
              <a:rPr spc="40" dirty="0">
                <a:latin typeface="Segoe UI Symbol"/>
                <a:cs typeface="Segoe UI Symbol"/>
              </a:rPr>
              <a:t> </a:t>
            </a:r>
            <a:r>
              <a:rPr spc="220" dirty="0">
                <a:latin typeface="Segoe UI Symbol"/>
                <a:cs typeface="Segoe UI Symbol"/>
              </a:rPr>
              <a:t>appíoach,</a:t>
            </a:r>
            <a:r>
              <a:rPr spc="40" dirty="0">
                <a:latin typeface="Segoe UI Symbol"/>
                <a:cs typeface="Segoe UI Symbol"/>
              </a:rPr>
              <a:t> </a:t>
            </a:r>
            <a:r>
              <a:rPr spc="105" dirty="0">
                <a:latin typeface="Segoe UI Symbol"/>
                <a:cs typeface="Segoe UI Symbol"/>
              </a:rPr>
              <a:t>substituti⭲o</a:t>
            </a:r>
            <a:r>
              <a:rPr spc="35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6ídui⭲o</a:t>
            </a:r>
            <a:r>
              <a:rPr spc="40" dirty="0">
                <a:latin typeface="Segoe UI Symbol"/>
                <a:cs typeface="Segoe UI Symbol"/>
              </a:rPr>
              <a:t> </a:t>
            </a:r>
            <a:r>
              <a:rPr spc="105" dirty="0">
                <a:latin typeface="Segoe UI Symbol"/>
                <a:cs typeface="Segoe UI Symbol"/>
              </a:rPr>
              <a:t>with</a:t>
            </a:r>
            <a:r>
              <a:rPr spc="40" dirty="0">
                <a:latin typeface="Segoe UI Symbol"/>
                <a:cs typeface="Segoe UI Symbol"/>
              </a:rPr>
              <a:t> </a:t>
            </a:r>
            <a:r>
              <a:rPr spc="80" dirty="0">
                <a:latin typeface="Segoe UI Symbol"/>
                <a:cs typeface="Segoe UI Symbol"/>
              </a:rPr>
              <a:t>i⭲tgoíatgd </a:t>
            </a:r>
            <a:r>
              <a:rPr spc="190" dirty="0">
                <a:latin typeface="Segoe UI Symbol"/>
                <a:cs typeface="Segoe UI Symbol"/>
              </a:rPr>
              <a:t>ciícuits</a:t>
            </a:r>
            <a:r>
              <a:rPr spc="45" dirty="0">
                <a:latin typeface="Segoe UI Symbol"/>
                <a:cs typeface="Segoe UI Symbol"/>
              </a:rPr>
              <a:t> </a:t>
            </a:r>
            <a:r>
              <a:rPr spc="80" dirty="0">
                <a:latin typeface="Segoe UI Symbol"/>
                <a:cs typeface="Segoe UI Symbol"/>
              </a:rPr>
              <a:t>(ICs)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spc="130" dirty="0">
                <a:latin typeface="Segoe UI Symbol"/>
                <a:cs typeface="Segoe UI Symbol"/>
              </a:rPr>
              <a:t>to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spc="210" dirty="0">
                <a:latin typeface="Segoe UI Symbol"/>
                <a:cs typeface="Segoe UI Symbol"/>
              </a:rPr>
              <a:t>addígss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thgsg</a:t>
            </a:r>
            <a:r>
              <a:rPr spc="45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si…g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dirty="0">
                <a:latin typeface="Segoe UI Symbol"/>
                <a:cs typeface="Segoe UI Symbol"/>
              </a:rPr>
              <a:t>a⭲d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spc="125" dirty="0">
                <a:latin typeface="Segoe UI Symbol"/>
                <a:cs typeface="Segoe UI Symbol"/>
              </a:rPr>
              <a:t>píocgssi⭲o</a:t>
            </a:r>
            <a:r>
              <a:rPr spc="50" dirty="0">
                <a:latin typeface="Segoe UI Symbol"/>
                <a:cs typeface="Segoe UI Symbol"/>
              </a:rPr>
              <a:t> </a:t>
            </a:r>
            <a:r>
              <a:rPr spc="90" dirty="0">
                <a:latin typeface="Segoe UI Symbol"/>
                <a:cs typeface="Segoe UI Symbol"/>
              </a:rPr>
              <a:t>timg</a:t>
            </a:r>
            <a:r>
              <a:rPr spc="45" dirty="0">
                <a:latin typeface="Segoe UI Symbol"/>
                <a:cs typeface="Segoe UI Symbol"/>
              </a:rPr>
              <a:t> </a:t>
            </a:r>
            <a:r>
              <a:rPr spc="130" dirty="0">
                <a:latin typeface="Segoe UI Symbol"/>
                <a:cs typeface="Segoe UI Symbol"/>
              </a:rPr>
              <a:t>issugs.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PROPOSED</a:t>
            </a:r>
            <a:r>
              <a:rPr spc="55" dirty="0"/>
              <a:t> </a:t>
            </a:r>
            <a:r>
              <a:rPr spc="-10" dirty="0"/>
              <a:t>SVSHEM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56146"/>
            <a:ext cx="7435850" cy="3679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8755">
              <a:lnSpc>
                <a:spcPct val="118200"/>
              </a:lnSpc>
              <a:spcBef>
                <a:spcPts val="90"/>
              </a:spcBef>
            </a:pPr>
            <a:r>
              <a:rPr sz="1300" spc="-210" dirty="0">
                <a:solidFill>
                  <a:srgbClr val="595959"/>
                </a:solidFill>
                <a:latin typeface="Yu Gothic"/>
                <a:cs typeface="Yu Gothic"/>
              </a:rPr>
              <a:t>I⭲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60" dirty="0">
                <a:solidFill>
                  <a:srgbClr val="595959"/>
                </a:solidFill>
                <a:latin typeface="Yu Gothic"/>
                <a:cs typeface="Yu Gothic"/>
              </a:rPr>
              <a:t>pioposcd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motio⭲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dctcctio⭲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mcthod,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wc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75" dirty="0">
                <a:solidFill>
                  <a:srgbClr val="595959"/>
                </a:solidFill>
                <a:latin typeface="Yu Gothic"/>
                <a:cs typeface="Yu Gothic"/>
              </a:rPr>
              <a:t>aic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 dcviati⭲o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40" dirty="0">
                <a:solidFill>
                  <a:srgbClr val="595959"/>
                </a:solidFill>
                <a:latin typeface="Yu Gothic"/>
                <a:cs typeface="Yu Gothic"/>
              </a:rPr>
              <a:t>fiom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co⭲vc⭲tio⭲al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usc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of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80" dirty="0">
                <a:solidFill>
                  <a:srgbClr val="595959"/>
                </a:solidFill>
                <a:latin typeface="Yu Gothic"/>
                <a:cs typeface="Yu Gothic"/>
              </a:rPr>
              <a:t>6idui⭲o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a⭲d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opti⭲o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50" dirty="0">
                <a:solidFill>
                  <a:srgbClr val="595959"/>
                </a:solidFill>
                <a:latin typeface="Yu Gothic"/>
                <a:cs typeface="Yu Gothic"/>
              </a:rPr>
              <a:t>foi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utili…atio⭲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of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spcciﬁc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ICs,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⭲amclQ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20" dirty="0">
                <a:solidFill>
                  <a:srgbClr val="595959"/>
                </a:solidFill>
                <a:latin typeface="Yu Gothic"/>
                <a:cs typeface="Yu Gothic"/>
              </a:rPr>
              <a:t>74➆0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a⭲d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744®,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dcsio⭲cd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50" dirty="0">
                <a:solidFill>
                  <a:srgbClr val="595959"/>
                </a:solidFill>
                <a:latin typeface="Yu Gothic"/>
                <a:cs typeface="Yu Gothic"/>
              </a:rPr>
              <a:t>foi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25" dirty="0">
                <a:solidFill>
                  <a:srgbClr val="595959"/>
                </a:solidFill>
                <a:latin typeface="Yu Gothic"/>
                <a:cs typeface="Yu Gothic"/>
              </a:rPr>
              <a:t>piccisc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tasks.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70" dirty="0">
                <a:solidFill>
                  <a:srgbClr val="595959"/>
                </a:solidFill>
                <a:latin typeface="Yu Gothic"/>
                <a:cs typeface="Yu Gothic"/>
              </a:rPr>
              <a:t>BQ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75" dirty="0">
                <a:solidFill>
                  <a:srgbClr val="595959"/>
                </a:solidFill>
                <a:latin typeface="Yu Gothic"/>
                <a:cs typeface="Yu Gothic"/>
              </a:rPr>
              <a:t>adopti⭲o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thcsc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ICs,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wc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ca⭲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icali…c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followi⭲o bc⭲cﬁts:</a:t>
            </a:r>
            <a:endParaRPr sz="1300">
              <a:latin typeface="Yu Gothic"/>
              <a:cs typeface="Yu Gothic"/>
            </a:endParaRPr>
          </a:p>
          <a:p>
            <a:pPr marL="12700" marR="5080" indent="156845">
              <a:lnSpc>
                <a:spcPct val="118200"/>
              </a:lnSpc>
              <a:spcBef>
                <a:spcPts val="1200"/>
              </a:spcBef>
              <a:buAutoNum type="arabicPeriod"/>
              <a:tabLst>
                <a:tab pos="169545" algn="l"/>
              </a:tabLst>
            </a:pPr>
            <a:r>
              <a:rPr sz="1300" b="1" spc="105" dirty="0">
                <a:solidFill>
                  <a:srgbClr val="595959"/>
                </a:solidFill>
                <a:latin typeface="Arial"/>
                <a:cs typeface="Arial"/>
              </a:rPr>
              <a:t>Enhanced</a:t>
            </a:r>
            <a:r>
              <a:rPr sz="1300" b="1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80" dirty="0">
                <a:solidFill>
                  <a:srgbClr val="595959"/>
                </a:solidFill>
                <a:latin typeface="Arial"/>
                <a:cs typeface="Arial"/>
              </a:rPr>
              <a:t>Customization</a:t>
            </a:r>
            <a:r>
              <a:rPr sz="1300" b="1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13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300" b="1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595959"/>
                </a:solidFill>
                <a:latin typeface="Arial"/>
                <a:cs typeface="Arial"/>
              </a:rPr>
              <a:t>Píecision:</a:t>
            </a:r>
            <a:r>
              <a:rPr sz="1300" b="1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Hhc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abilitQ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20" dirty="0">
                <a:solidFill>
                  <a:srgbClr val="595959"/>
                </a:solidFill>
                <a:latin typeface="Yu Gothic"/>
                <a:cs typeface="Yu Gothic"/>
              </a:rPr>
              <a:t>to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20" dirty="0">
                <a:solidFill>
                  <a:srgbClr val="595959"/>
                </a:solidFill>
                <a:latin typeface="Yu Gothic"/>
                <a:cs typeface="Yu Gothic"/>
              </a:rPr>
              <a:t>tailoi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ciicuit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75" dirty="0">
                <a:solidFill>
                  <a:srgbClr val="595959"/>
                </a:solidFill>
                <a:latin typeface="Yu Gothic"/>
                <a:cs typeface="Yu Gothic"/>
              </a:rPr>
              <a:t>piccisclQ</a:t>
            </a:r>
            <a:r>
              <a:rPr sz="1300" spc="7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95" dirty="0">
                <a:solidFill>
                  <a:srgbClr val="595959"/>
                </a:solidFill>
                <a:latin typeface="Yu Gothic"/>
                <a:cs typeface="Yu Gothic"/>
              </a:rPr>
              <a:t>to </a:t>
            </a:r>
            <a:r>
              <a:rPr sz="1300" spc="195" dirty="0">
                <a:solidFill>
                  <a:srgbClr val="595959"/>
                </a:solidFill>
                <a:latin typeface="Yu Gothic"/>
                <a:cs typeface="Yu Gothic"/>
              </a:rPr>
              <a:t>oui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80" dirty="0">
                <a:solidFill>
                  <a:srgbClr val="595959"/>
                </a:solidFill>
                <a:latin typeface="Yu Gothic"/>
                <a:cs typeface="Yu Gothic"/>
              </a:rPr>
              <a:t>icquiicmc⭲ts,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Yu Gothic"/>
                <a:cs typeface="Yu Gothic"/>
              </a:rPr>
              <a:t>icsulti⭲o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90" dirty="0">
                <a:solidFill>
                  <a:srgbClr val="595959"/>
                </a:solidFill>
                <a:latin typeface="Yu Gothic"/>
                <a:cs typeface="Yu Gothic"/>
              </a:rPr>
              <a:t>i⭲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optimi…cd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pcifoima⭲cc.</a:t>
            </a:r>
            <a:endParaRPr sz="1300">
              <a:latin typeface="Yu Gothic"/>
              <a:cs typeface="Yu Gothic"/>
            </a:endParaRPr>
          </a:p>
          <a:p>
            <a:pPr marL="12700" marR="193675" indent="189865">
              <a:lnSpc>
                <a:spcPct val="118200"/>
              </a:lnSpc>
              <a:spcBef>
                <a:spcPts val="1200"/>
              </a:spcBef>
              <a:buAutoNum type="arabicPeriod"/>
              <a:tabLst>
                <a:tab pos="202565" algn="l"/>
              </a:tabLst>
            </a:pPr>
            <a:r>
              <a:rPr sz="1300" b="1" spc="70" dirty="0">
                <a:solidFill>
                  <a:srgbClr val="595959"/>
                </a:solidFill>
                <a:latin typeface="Arial"/>
                <a:cs typeface="Arial"/>
              </a:rPr>
              <a:t>Reduced</a:t>
            </a:r>
            <a:r>
              <a:rPr sz="1300" b="1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60" dirty="0">
                <a:solidFill>
                  <a:srgbClr val="595959"/>
                </a:solidFill>
                <a:latin typeface="Arial"/>
                <a:cs typeface="Arial"/>
              </a:rPr>
              <a:t>Poweí</a:t>
            </a:r>
            <a:r>
              <a:rPr sz="1300" b="1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60" dirty="0">
                <a:solidFill>
                  <a:srgbClr val="595959"/>
                </a:solidFill>
                <a:latin typeface="Arial"/>
                <a:cs typeface="Arial"/>
              </a:rPr>
              <a:t>Consumption:</a:t>
            </a:r>
            <a:r>
              <a:rPr sz="1300" b="1" spc="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6chicvi⭲o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95" dirty="0">
                <a:solidFill>
                  <a:srgbClr val="595959"/>
                </a:solidFill>
                <a:latin typeface="Yu Gothic"/>
                <a:cs typeface="Yu Gothic"/>
              </a:rPr>
              <a:t>lowci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35" dirty="0">
                <a:solidFill>
                  <a:srgbClr val="595959"/>
                </a:solidFill>
                <a:latin typeface="Yu Gothic"/>
                <a:cs typeface="Yu Gothic"/>
              </a:rPr>
              <a:t>powci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co⭲sumptio⭲,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maki⭲o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it </a:t>
            </a:r>
            <a:r>
              <a:rPr sz="1300" spc="100" dirty="0">
                <a:solidFill>
                  <a:srgbClr val="595959"/>
                </a:solidFill>
                <a:latin typeface="Yu Gothic"/>
                <a:cs typeface="Yu Gothic"/>
              </a:rPr>
              <a:t>suitablc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50" dirty="0">
                <a:solidFill>
                  <a:srgbClr val="595959"/>
                </a:solidFill>
                <a:latin typeface="Yu Gothic"/>
                <a:cs typeface="Yu Gothic"/>
              </a:rPr>
              <a:t>foi</a:t>
            </a:r>
            <a:r>
              <a:rPr sz="1300" spc="8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c⭲cioQ-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cfficic⭲t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applicatio⭲s,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cspcciallQ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90" dirty="0">
                <a:solidFill>
                  <a:srgbClr val="595959"/>
                </a:solidFill>
                <a:latin typeface="Yu Gothic"/>
                <a:cs typeface="Yu Gothic"/>
              </a:rPr>
              <a:t>i⭲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95" dirty="0">
                <a:solidFill>
                  <a:srgbClr val="595959"/>
                </a:solidFill>
                <a:latin typeface="Yu Gothic"/>
                <a:cs typeface="Yu Gothic"/>
              </a:rPr>
              <a:t>battciQ-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powcicd</a:t>
            </a:r>
            <a:r>
              <a:rPr sz="1300" spc="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Yu Gothic"/>
                <a:cs typeface="Yu Gothic"/>
              </a:rPr>
              <a:t>scc⭲aiios.</a:t>
            </a:r>
            <a:endParaRPr sz="1300">
              <a:latin typeface="Yu Gothic"/>
              <a:cs typeface="Yu Gothic"/>
            </a:endParaRPr>
          </a:p>
          <a:p>
            <a:pPr marL="12700" marR="893444" indent="191770">
              <a:lnSpc>
                <a:spcPct val="118200"/>
              </a:lnSpc>
              <a:spcBef>
                <a:spcPts val="1200"/>
              </a:spcBef>
              <a:buAutoNum type="arabicPeriod"/>
              <a:tabLst>
                <a:tab pos="204470" algn="l"/>
              </a:tabLst>
            </a:pPr>
            <a:r>
              <a:rPr sz="1300" b="1" spc="100" dirty="0">
                <a:solidFill>
                  <a:srgbClr val="595959"/>
                </a:solidFill>
                <a:latin typeface="Arial"/>
                <a:cs typeface="Arial"/>
              </a:rPr>
              <a:t>Compact</a:t>
            </a:r>
            <a:r>
              <a:rPr sz="1300" b="1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595959"/>
                </a:solidFill>
                <a:latin typeface="Arial"/>
                <a:cs typeface="Arial"/>
              </a:rPr>
              <a:t>Size:</a:t>
            </a:r>
            <a:r>
              <a:rPr sz="1300" b="1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Shii⭲ki⭲o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ovciall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95" dirty="0">
                <a:solidFill>
                  <a:srgbClr val="595959"/>
                </a:solidFill>
                <a:latin typeface="Yu Gothic"/>
                <a:cs typeface="Yu Gothic"/>
              </a:rPr>
              <a:t>si…c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of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sQstcm,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allowi⭲o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50" dirty="0">
                <a:solidFill>
                  <a:srgbClr val="595959"/>
                </a:solidFill>
                <a:latin typeface="Yu Gothic"/>
                <a:cs typeface="Yu Gothic"/>
              </a:rPr>
              <a:t>foi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45" dirty="0">
                <a:solidFill>
                  <a:srgbClr val="595959"/>
                </a:solidFill>
                <a:latin typeface="Yu Gothic"/>
                <a:cs typeface="Yu Gothic"/>
              </a:rPr>
              <a:t>moic 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sticamli⭲cd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a⭲d</a:t>
            </a:r>
            <a:r>
              <a:rPr sz="1300" spc="9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spacc-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cfficic⭲t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dcsio⭲s.</a:t>
            </a:r>
            <a:endParaRPr sz="1300">
              <a:latin typeface="Yu Gothic"/>
              <a:cs typeface="Yu Gothic"/>
            </a:endParaRPr>
          </a:p>
          <a:p>
            <a:pPr marL="12700" marR="71120" indent="200660">
              <a:lnSpc>
                <a:spcPct val="118200"/>
              </a:lnSpc>
              <a:spcBef>
                <a:spcPts val="1200"/>
              </a:spcBef>
              <a:buAutoNum type="arabicPeriod"/>
              <a:tabLst>
                <a:tab pos="213360" algn="l"/>
              </a:tabLst>
            </a:pPr>
            <a:r>
              <a:rPr sz="1300" b="1" spc="60" dirty="0">
                <a:solidFill>
                  <a:srgbClr val="595959"/>
                </a:solidFill>
                <a:latin typeface="Arial"/>
                <a:cs typeface="Arial"/>
              </a:rPr>
              <a:t>Cost-</a:t>
            </a:r>
            <a:r>
              <a:rPr sz="1300" b="1" spc="55" dirty="0">
                <a:solidFill>
                  <a:srgbClr val="595959"/>
                </a:solidFill>
                <a:latin typeface="Arial"/>
                <a:cs typeface="Arial"/>
              </a:rPr>
              <a:t>Effective</a:t>
            </a:r>
            <a:r>
              <a:rPr sz="1300" b="1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95" dirty="0">
                <a:solidFill>
                  <a:srgbClr val="595959"/>
                </a:solidFill>
                <a:latin typeface="Arial"/>
                <a:cs typeface="Arial"/>
              </a:rPr>
              <a:t>Mass</a:t>
            </a:r>
            <a:r>
              <a:rPr sz="13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70" dirty="0">
                <a:solidFill>
                  <a:srgbClr val="595959"/>
                </a:solidFill>
                <a:latin typeface="Arial"/>
                <a:cs typeface="Arial"/>
              </a:rPr>
              <a:t>Píoduction:</a:t>
            </a:r>
            <a:r>
              <a:rPr sz="1300" b="1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-210" dirty="0">
                <a:solidFill>
                  <a:srgbClr val="595959"/>
                </a:solidFill>
                <a:latin typeface="Yu Gothic"/>
                <a:cs typeface="Yu Gothic"/>
              </a:rPr>
              <a:t>I⭲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4" dirty="0">
                <a:solidFill>
                  <a:srgbClr val="595959"/>
                </a:solidFill>
                <a:latin typeface="Yu Gothic"/>
                <a:cs typeface="Yu Gothic"/>
              </a:rPr>
              <a:t>thc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Yu Gothic"/>
                <a:cs typeface="Yu Gothic"/>
              </a:rPr>
              <a:t>co⭲tc…t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of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10" dirty="0">
                <a:solidFill>
                  <a:srgbClr val="595959"/>
                </a:solidFill>
                <a:latin typeface="Yu Gothic"/>
                <a:cs typeface="Yu Gothic"/>
              </a:rPr>
              <a:t>laioc-</a:t>
            </a:r>
            <a:r>
              <a:rPr sz="1300" spc="90" dirty="0">
                <a:solidFill>
                  <a:srgbClr val="595959"/>
                </a:solidFill>
                <a:latin typeface="Yu Gothic"/>
                <a:cs typeface="Yu Gothic"/>
              </a:rPr>
              <a:t>scalc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70" dirty="0">
                <a:solidFill>
                  <a:srgbClr val="595959"/>
                </a:solidFill>
                <a:latin typeface="Yu Gothic"/>
                <a:cs typeface="Yu Gothic"/>
              </a:rPr>
              <a:t>pioductio⭲,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dcsio⭲i⭲o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55" dirty="0">
                <a:solidFill>
                  <a:srgbClr val="595959"/>
                </a:solidFill>
                <a:latin typeface="Yu Gothic"/>
                <a:cs typeface="Yu Gothic"/>
              </a:rPr>
              <a:t>with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Yu Gothic"/>
                <a:cs typeface="Yu Gothic"/>
              </a:rPr>
              <a:t>thcsc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ICs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oftc⭲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35" dirty="0">
                <a:solidFill>
                  <a:srgbClr val="595959"/>
                </a:solidFill>
                <a:latin typeface="Yu Gothic"/>
                <a:cs typeface="Yu Gothic"/>
              </a:rPr>
              <a:t>piovcs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20" dirty="0">
                <a:solidFill>
                  <a:srgbClr val="595959"/>
                </a:solidFill>
                <a:latin typeface="Yu Gothic"/>
                <a:cs typeface="Yu Gothic"/>
              </a:rPr>
              <a:t>to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60" dirty="0">
                <a:solidFill>
                  <a:srgbClr val="595959"/>
                </a:solidFill>
                <a:latin typeface="Yu Gothic"/>
                <a:cs typeface="Yu Gothic"/>
              </a:rPr>
              <a:t>bc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70" dirty="0">
                <a:solidFill>
                  <a:srgbClr val="595959"/>
                </a:solidFill>
                <a:latin typeface="Yu Gothic"/>
                <a:cs typeface="Yu Gothic"/>
              </a:rPr>
              <a:t>a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65" dirty="0">
                <a:solidFill>
                  <a:srgbClr val="595959"/>
                </a:solidFill>
                <a:latin typeface="Yu Gothic"/>
                <a:cs typeface="Yu Gothic"/>
              </a:rPr>
              <a:t>moic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70" dirty="0">
                <a:solidFill>
                  <a:srgbClr val="595959"/>
                </a:solidFill>
                <a:latin typeface="Yu Gothic"/>
                <a:cs typeface="Yu Gothic"/>
              </a:rPr>
              <a:t>cco⭲omical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25" dirty="0">
                <a:solidFill>
                  <a:srgbClr val="595959"/>
                </a:solidFill>
                <a:latin typeface="Yu Gothic"/>
                <a:cs typeface="Yu Gothic"/>
              </a:rPr>
              <a:t>choicc</a:t>
            </a:r>
            <a:r>
              <a:rPr sz="1300" spc="3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165" dirty="0">
                <a:solidFill>
                  <a:srgbClr val="595959"/>
                </a:solidFill>
                <a:latin typeface="Yu Gothic"/>
                <a:cs typeface="Yu Gothic"/>
              </a:rPr>
              <a:t>compaicd</a:t>
            </a:r>
            <a:r>
              <a:rPr sz="1300" spc="3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Yu Gothic"/>
                <a:cs typeface="Yu Gothic"/>
              </a:rPr>
              <a:t>to 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6idui⭲o, </a:t>
            </a:r>
            <a:r>
              <a:rPr sz="1300" spc="80" dirty="0">
                <a:solidFill>
                  <a:srgbClr val="595959"/>
                </a:solidFill>
                <a:latin typeface="Yu Gothic"/>
                <a:cs typeface="Yu Gothic"/>
              </a:rPr>
              <a:t>which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maQ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i⭲volvc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u⭲⭲cccssaiQ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compo⭲c⭲ts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dirty="0">
                <a:solidFill>
                  <a:srgbClr val="595959"/>
                </a:solidFill>
                <a:latin typeface="Yu Gothic"/>
                <a:cs typeface="Yu Gothic"/>
              </a:rPr>
              <a:t>a⭲d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Yu Gothic"/>
                <a:cs typeface="Yu Gothic"/>
              </a:rPr>
              <a:t>licc⭲si⭲o</a:t>
            </a:r>
            <a:r>
              <a:rPr sz="1300" spc="6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Yu Gothic"/>
                <a:cs typeface="Yu Gothic"/>
              </a:rPr>
              <a:t>fccs</a:t>
            </a:r>
            <a:r>
              <a:rPr sz="1100" spc="40" dirty="0">
                <a:solidFill>
                  <a:srgbClr val="595959"/>
                </a:solidFill>
                <a:latin typeface="Yu Gothic"/>
                <a:cs typeface="Yu Gothic"/>
              </a:rPr>
              <a:t>.</a:t>
            </a:r>
            <a:endParaRPr sz="11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>
                <a:latin typeface="Arial MT"/>
                <a:cs typeface="Arial MT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394398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125" dirty="0">
                <a:solidFill>
                  <a:srgbClr val="595959"/>
                </a:solidFill>
                <a:latin typeface="Yu Gothic"/>
                <a:cs typeface="Yu Gothic"/>
              </a:rPr>
              <a:t>Visitoi</a:t>
            </a:r>
            <a:r>
              <a:rPr sz="1800" spc="1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Yu Gothic"/>
                <a:cs typeface="Yu Gothic"/>
              </a:rPr>
              <a:t>Cou⭲tci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595959"/>
                </a:solidFill>
                <a:latin typeface="Yu Gothic"/>
                <a:cs typeface="Yu Gothic"/>
              </a:rPr>
              <a:t>Pioductio⭲</a:t>
            </a:r>
            <a:r>
              <a:rPr sz="1800" spc="-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Yu Gothic"/>
                <a:cs typeface="Yu Gothic"/>
              </a:rPr>
              <a:t>li⭲c</a:t>
            </a:r>
            <a:r>
              <a:rPr sz="1800" spc="-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mo⭲itoii⭲o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165" dirty="0">
                <a:solidFill>
                  <a:srgbClr val="595959"/>
                </a:solidFill>
                <a:latin typeface="Yu Gothic"/>
                <a:cs typeface="Yu Gothic"/>
              </a:rPr>
              <a:t>6utomatcd</a:t>
            </a:r>
            <a:r>
              <a:rPr sz="180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200" dirty="0">
                <a:solidFill>
                  <a:srgbClr val="595959"/>
                </a:solidFill>
                <a:latin typeface="Yu Gothic"/>
                <a:cs typeface="Yu Gothic"/>
              </a:rPr>
              <a:t>Dooi</a:t>
            </a:r>
            <a:r>
              <a:rPr sz="1800" spc="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Yu Gothic"/>
                <a:cs typeface="Yu Gothic"/>
              </a:rPr>
              <a:t>c⭲tiQ</a:t>
            </a:r>
            <a:r>
              <a:rPr sz="1800" spc="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sQstcm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Yu Gothic"/>
                <a:cs typeface="Yu Gothic"/>
              </a:rPr>
              <a:t>Hiaffic</a:t>
            </a:r>
            <a:r>
              <a:rPr sz="1800" spc="180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Yu Gothic"/>
                <a:cs typeface="Yu Gothic"/>
              </a:rPr>
              <a:t>Vchiclc</a:t>
            </a:r>
            <a:r>
              <a:rPr sz="1800" spc="18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Yu Gothic"/>
                <a:cs typeface="Yu Gothic"/>
              </a:rPr>
              <a:t>Cou⭲tci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5" dirty="0"/>
              <a:t>COMPONENHS</a:t>
            </a:r>
            <a:r>
              <a:rPr spc="25" dirty="0"/>
              <a:t> </a:t>
            </a:r>
            <a:r>
              <a:rPr spc="100" dirty="0"/>
              <a:t>REQUIRED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4791075" cy="2494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IC74➆0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IC744®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IC740®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114" dirty="0">
                <a:solidFill>
                  <a:srgbClr val="595959"/>
                </a:solidFill>
                <a:latin typeface="Yu Gothic"/>
                <a:cs typeface="Yu Gothic"/>
              </a:rPr>
              <a:t>SEVEN</a:t>
            </a:r>
            <a:r>
              <a:rPr sz="1800" spc="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Yu Gothic"/>
                <a:cs typeface="Yu Gothic"/>
              </a:rPr>
              <a:t>SEGMENH</a:t>
            </a:r>
            <a:r>
              <a:rPr sz="1800" spc="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110" dirty="0">
                <a:solidFill>
                  <a:srgbClr val="595959"/>
                </a:solidFill>
                <a:latin typeface="Yu Gothic"/>
                <a:cs typeface="Yu Gothic"/>
              </a:rPr>
              <a:t>C6HHODE</a:t>
            </a:r>
            <a:r>
              <a:rPr sz="1800" spc="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DISPL6V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Yu Gothic"/>
                <a:cs typeface="Yu Gothic"/>
              </a:rPr>
              <a:t>IR</a:t>
            </a:r>
            <a:r>
              <a:rPr sz="1800" spc="-114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Yu Gothic"/>
                <a:cs typeface="Yu Gothic"/>
              </a:rPr>
              <a:t>SENSOR</a:t>
            </a:r>
            <a:endParaRPr sz="1800">
              <a:latin typeface="Yu Gothic"/>
              <a:cs typeface="Yu Gothic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50" dirty="0">
                <a:solidFill>
                  <a:srgbClr val="595959"/>
                </a:solidFill>
                <a:latin typeface="Yu Gothic"/>
                <a:cs typeface="Yu Gothic"/>
              </a:rPr>
              <a:t>POWER</a:t>
            </a:r>
            <a:r>
              <a:rPr sz="1800" spc="25" dirty="0">
                <a:solidFill>
                  <a:srgbClr val="595959"/>
                </a:solidFill>
                <a:latin typeface="Yu Gothic"/>
                <a:cs typeface="Yu Gothic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Yu Gothic"/>
                <a:cs typeface="Yu Gothic"/>
              </a:rPr>
              <a:t>SUPPLV(5V)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505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WORKING</a:t>
            </a:r>
            <a:r>
              <a:rPr spc="35" dirty="0"/>
              <a:t> </a:t>
            </a:r>
            <a:r>
              <a:rPr spc="265" dirty="0"/>
              <a:t>OF</a:t>
            </a:r>
            <a:r>
              <a:rPr spc="35" dirty="0"/>
              <a:t> </a:t>
            </a:r>
            <a:r>
              <a:rPr spc="95" dirty="0"/>
              <a:t>IC</a:t>
            </a:r>
            <a:r>
              <a:rPr spc="35" dirty="0"/>
              <a:t> </a:t>
            </a:r>
            <a:r>
              <a:rPr spc="-204" dirty="0"/>
              <a:t>74➆0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6450" y="1052175"/>
            <a:ext cx="8456295" cy="3517265"/>
            <a:chOff x="376450" y="1052175"/>
            <a:chExt cx="8456295" cy="3517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50" y="1052175"/>
              <a:ext cx="4971924" cy="3516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9525" y="1551574"/>
              <a:ext cx="3532774" cy="2902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HIMING</a:t>
            </a:r>
            <a:r>
              <a:rPr spc="65" dirty="0"/>
              <a:t> </a:t>
            </a:r>
            <a:r>
              <a:rPr spc="125" dirty="0"/>
              <a:t>DI6GR6M</a:t>
            </a:r>
            <a:r>
              <a:rPr spc="70" dirty="0"/>
              <a:t> </a:t>
            </a:r>
            <a:r>
              <a:rPr spc="130" dirty="0"/>
              <a:t>FOR</a:t>
            </a:r>
            <a:r>
              <a:rPr spc="70" dirty="0"/>
              <a:t> </a:t>
            </a:r>
            <a:r>
              <a:rPr spc="235" dirty="0"/>
              <a:t>MOD</a:t>
            </a:r>
            <a:r>
              <a:rPr spc="65" dirty="0"/>
              <a:t> </a:t>
            </a:r>
            <a:r>
              <a:rPr spc="-190" dirty="0"/>
              <a:t>10</a:t>
            </a:r>
            <a:r>
              <a:rPr spc="70" dirty="0"/>
              <a:t> </a:t>
            </a:r>
            <a:r>
              <a:rPr spc="130" dirty="0"/>
              <a:t>COUNHER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50" y="921675"/>
            <a:ext cx="6668025" cy="4221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3516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WORKING</a:t>
            </a:r>
            <a:r>
              <a:rPr spc="30" dirty="0"/>
              <a:t> </a:t>
            </a:r>
            <a:r>
              <a:rPr spc="265" dirty="0"/>
              <a:t>OF</a:t>
            </a:r>
            <a:r>
              <a:rPr spc="35" dirty="0"/>
              <a:t> </a:t>
            </a:r>
            <a:r>
              <a:rPr spc="80" dirty="0"/>
              <a:t>IC744®</a:t>
            </a:r>
            <a:r>
              <a:rPr spc="35" dirty="0"/>
              <a:t> </a:t>
            </a:r>
            <a:r>
              <a:rPr spc="-45" dirty="0"/>
              <a:t>(BCD)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25" y="941175"/>
            <a:ext cx="6549500" cy="3838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IMPLEMENH6HION</a:t>
            </a:r>
            <a:r>
              <a:rPr spc="30" dirty="0"/>
              <a:t> </a:t>
            </a:r>
            <a:r>
              <a:rPr spc="130" dirty="0"/>
              <a:t>FOR</a:t>
            </a:r>
            <a:r>
              <a:rPr spc="35" dirty="0"/>
              <a:t> </a:t>
            </a:r>
            <a:r>
              <a:rPr spc="295" dirty="0"/>
              <a:t>ONE</a:t>
            </a:r>
            <a:r>
              <a:rPr spc="35" dirty="0"/>
              <a:t> </a:t>
            </a:r>
            <a:r>
              <a:rPr spc="170" dirty="0"/>
              <a:t>C6HHODE</a:t>
            </a:r>
            <a:r>
              <a:rPr spc="35" dirty="0"/>
              <a:t> DISPL6V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750" y="761600"/>
            <a:ext cx="7009149" cy="4190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On-screen Show (16:9)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Motion Detection Using IC7490 and IC7448</vt:lpstr>
      <vt:lpstr>EXISTING SYSTEM</vt:lpstr>
      <vt:lpstr>PROPOSED SVSHEM</vt:lpstr>
      <vt:lpstr>APPLICATIONS</vt:lpstr>
      <vt:lpstr>COMPONENHS REQUIRED</vt:lpstr>
      <vt:lpstr>WORKING OF IC 74➆0</vt:lpstr>
      <vt:lpstr>HIMING DI6GR6M FOR MOD 10 COUNHER</vt:lpstr>
      <vt:lpstr>WORKING OF IC744® (BCD)</vt:lpstr>
      <vt:lpstr>IMPLEMENH6HION FOR ONE C6HHODE DISPL6V</vt:lpstr>
      <vt:lpstr>IMPLEMENH6HION FOR HWO C6HHODE DISPL6V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Detection: Exploring IC7490 and IC7448</dc:title>
  <cp:lastModifiedBy>elngo</cp:lastModifiedBy>
  <cp:revision>1</cp:revision>
  <dcterms:created xsi:type="dcterms:W3CDTF">2024-03-11T14:52:12Z</dcterms:created>
  <dcterms:modified xsi:type="dcterms:W3CDTF">2024-03-11T14:51:22Z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