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:S.ELANGOVAN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312214298/07113E2B8C730C1A6914501E78BE87AF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2024-08-30T10:01:01Z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